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1.xml" ContentType="application/inkml+xml"/>
  <Override PartName="/ppt/notesSlides/notesSlide8.xml" ContentType="application/vnd.openxmlformats-officedocument.presentationml.notesSlide+xml"/>
  <Override PartName="/ppt/ink/ink2.xml" ContentType="application/inkml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ink/ink3.xml" ContentType="application/inkml+xml"/>
  <Override PartName="/ppt/notesSlides/notesSlide11.xml" ContentType="application/vnd.openxmlformats-officedocument.presentationml.notesSlide+xml"/>
  <Override PartName="/ppt/ink/ink4.xml" ContentType="application/inkml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ink/ink5.xml" ContentType="application/inkml+xml"/>
  <Override PartName="/ppt/notesSlides/notesSlide14.xml" ContentType="application/vnd.openxmlformats-officedocument.presentationml.notesSlide+xml"/>
  <Override PartName="/ppt/ink/ink6.xml" ContentType="application/inkml+xml"/>
  <Override PartName="/ppt/notesSlides/notesSlide15.xml" ContentType="application/vnd.openxmlformats-officedocument.presentationml.notesSlide+xml"/>
  <Override PartName="/ppt/ink/ink7.xml" ContentType="application/inkml+xml"/>
  <Override PartName="/ppt/notesSlides/notesSlide16.xml" ContentType="application/vnd.openxmlformats-officedocument.presentationml.notesSlide+xml"/>
  <Override PartName="/ppt/ink/ink8.xml" ContentType="application/inkml+xml"/>
  <Override PartName="/ppt/notesSlides/notesSlide17.xml" ContentType="application/vnd.openxmlformats-officedocument.presentationml.notesSlide+xml"/>
  <Override PartName="/ppt/ink/ink9.xml" ContentType="application/inkml+xml"/>
  <Override PartName="/ppt/notesSlides/notesSlide18.xml" ContentType="application/vnd.openxmlformats-officedocument.presentationml.notesSlide+xml"/>
  <Override PartName="/ppt/ink/ink10.xml" ContentType="application/inkml+xml"/>
  <Override PartName="/ppt/notesSlides/notesSlide19.xml" ContentType="application/vnd.openxmlformats-officedocument.presentationml.notesSlide+xml"/>
  <Override PartName="/ppt/ink/ink11.xml" ContentType="application/inkml+xml"/>
  <Override PartName="/ppt/notesSlides/notesSlide20.xml" ContentType="application/vnd.openxmlformats-officedocument.presentationml.notesSlide+xml"/>
  <Override PartName="/ppt/ink/ink12.xml" ContentType="application/inkml+xml"/>
  <Override PartName="/ppt/notesSlides/notesSlide21.xml" ContentType="application/vnd.openxmlformats-officedocument.presentationml.notesSlide+xml"/>
  <Override PartName="/ppt/ink/ink13.xml" ContentType="application/inkml+xml"/>
  <Override PartName="/ppt/notesSlides/notesSlide22.xml" ContentType="application/vnd.openxmlformats-officedocument.presentationml.notesSlide+xml"/>
  <Override PartName="/ppt/ink/ink14.xml" ContentType="application/inkml+xml"/>
  <Override PartName="/ppt/notesSlides/notesSlide23.xml" ContentType="application/vnd.openxmlformats-officedocument.presentationml.notesSlide+xml"/>
  <Override PartName="/ppt/ink/ink15.xml" ContentType="application/inkml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ink/ink16.xml" ContentType="application/inkml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ink/ink17.xml" ContentType="application/inkml+xml"/>
  <Override PartName="/ppt/notesSlides/notesSlide28.xml" ContentType="application/vnd.openxmlformats-officedocument.presentationml.notesSlide+xml"/>
  <Override PartName="/ppt/ink/ink18.xml" ContentType="application/inkml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ink/ink19.xml" ContentType="application/inkml+xml"/>
  <Override PartName="/ppt/notesSlides/notesSlide32.xml" ContentType="application/vnd.openxmlformats-officedocument.presentationml.notesSlide+xml"/>
  <Override PartName="/ppt/ink/ink20.xml" ContentType="application/inkml+xml"/>
  <Override PartName="/ppt/notesSlides/notesSlide33.xml" ContentType="application/vnd.openxmlformats-officedocument.presentationml.notesSlide+xml"/>
  <Override PartName="/ppt/ink/ink21.xml" ContentType="application/inkml+xml"/>
  <Override PartName="/ppt/notesSlides/notesSlide34.xml" ContentType="application/vnd.openxmlformats-officedocument.presentationml.notesSlide+xml"/>
  <Override PartName="/ppt/ink/ink22.xml" ContentType="application/inkml+xml"/>
  <Override PartName="/ppt/notesSlides/notesSlide35.xml" ContentType="application/vnd.openxmlformats-officedocument.presentationml.notesSlide+xml"/>
  <Override PartName="/ppt/ink/ink23.xml" ContentType="application/inkml+xml"/>
  <Override PartName="/ppt/notesSlides/notesSlide36.xml" ContentType="application/vnd.openxmlformats-officedocument.presentationml.notesSlide+xml"/>
  <Override PartName="/ppt/ink/ink24.xml" ContentType="application/inkml+xml"/>
  <Override PartName="/ppt/notesSlides/notesSlide37.xml" ContentType="application/vnd.openxmlformats-officedocument.presentationml.notesSlide+xml"/>
  <Override PartName="/ppt/ink/ink25.xml" ContentType="application/inkml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277" r:id="rId2"/>
    <p:sldId id="545" r:id="rId3"/>
    <p:sldId id="660" r:id="rId4"/>
    <p:sldId id="661" r:id="rId5"/>
    <p:sldId id="694" r:id="rId6"/>
    <p:sldId id="635" r:id="rId7"/>
    <p:sldId id="696" r:id="rId8"/>
    <p:sldId id="697" r:id="rId9"/>
    <p:sldId id="636" r:id="rId10"/>
    <p:sldId id="645" r:id="rId11"/>
    <p:sldId id="745" r:id="rId12"/>
    <p:sldId id="756" r:id="rId13"/>
    <p:sldId id="755" r:id="rId14"/>
    <p:sldId id="746" r:id="rId15"/>
    <p:sldId id="750" r:id="rId16"/>
    <p:sldId id="637" r:id="rId17"/>
    <p:sldId id="713" r:id="rId18"/>
    <p:sldId id="714" r:id="rId19"/>
    <p:sldId id="715" r:id="rId20"/>
    <p:sldId id="716" r:id="rId21"/>
    <p:sldId id="717" r:id="rId22"/>
    <p:sldId id="718" r:id="rId23"/>
    <p:sldId id="719" r:id="rId24"/>
    <p:sldId id="720" r:id="rId25"/>
    <p:sldId id="747" r:id="rId26"/>
    <p:sldId id="748" r:id="rId27"/>
    <p:sldId id="751" r:id="rId28"/>
    <p:sldId id="754" r:id="rId29"/>
    <p:sldId id="757" r:id="rId30"/>
    <p:sldId id="758" r:id="rId31"/>
    <p:sldId id="721" r:id="rId32"/>
    <p:sldId id="722" r:id="rId33"/>
    <p:sldId id="752" r:id="rId34"/>
    <p:sldId id="753" r:id="rId35"/>
    <p:sldId id="759" r:id="rId36"/>
    <p:sldId id="760" r:id="rId37"/>
    <p:sldId id="743" r:id="rId38"/>
    <p:sldId id="711" r:id="rId39"/>
    <p:sldId id="744" r:id="rId40"/>
    <p:sldId id="742" r:id="rId41"/>
    <p:sldId id="673" r:id="rId42"/>
    <p:sldId id="674" r:id="rId43"/>
    <p:sldId id="692" r:id="rId44"/>
    <p:sldId id="709" r:id="rId45"/>
    <p:sldId id="641" r:id="rId46"/>
    <p:sldId id="710" r:id="rId4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 &amp; Contents" id="{CB6BBEF7-9717-4733-A929-535518E6EBF6}">
          <p14:sldIdLst>
            <p14:sldId id="277"/>
          </p14:sldIdLst>
        </p14:section>
        <p14:section name="Intro and Background" id="{16378913-E5ED-4281-BAF5-F1F938CB0BED}">
          <p14:sldIdLst>
            <p14:sldId id="545"/>
            <p14:sldId id="660"/>
            <p14:sldId id="661"/>
            <p14:sldId id="694"/>
            <p14:sldId id="635"/>
            <p14:sldId id="696"/>
            <p14:sldId id="697"/>
            <p14:sldId id="636"/>
            <p14:sldId id="645"/>
            <p14:sldId id="745"/>
            <p14:sldId id="756"/>
            <p14:sldId id="755"/>
            <p14:sldId id="746"/>
            <p14:sldId id="750"/>
            <p14:sldId id="637"/>
            <p14:sldId id="713"/>
            <p14:sldId id="714"/>
            <p14:sldId id="715"/>
            <p14:sldId id="716"/>
            <p14:sldId id="717"/>
            <p14:sldId id="718"/>
            <p14:sldId id="719"/>
            <p14:sldId id="720"/>
            <p14:sldId id="747"/>
            <p14:sldId id="748"/>
            <p14:sldId id="751"/>
            <p14:sldId id="754"/>
            <p14:sldId id="757"/>
            <p14:sldId id="758"/>
            <p14:sldId id="721"/>
            <p14:sldId id="722"/>
            <p14:sldId id="752"/>
            <p14:sldId id="753"/>
            <p14:sldId id="759"/>
            <p14:sldId id="760"/>
            <p14:sldId id="743"/>
            <p14:sldId id="711"/>
            <p14:sldId id="744"/>
            <p14:sldId id="742"/>
          </p14:sldIdLst>
        </p14:section>
        <p14:section name="Main Ideas" id="{C868A753-9E07-9047-A770-00F81C7A36D4}">
          <p14:sldIdLst>
            <p14:sldId id="673"/>
            <p14:sldId id="674"/>
            <p14:sldId id="692"/>
            <p14:sldId id="709"/>
            <p14:sldId id="641"/>
            <p14:sldId id="710"/>
          </p14:sldIdLst>
        </p14:section>
        <p14:section name="Results, Conclusions and Perspectives" id="{E2D565D1-BA5E-44E6-A40E-50A644912248}">
          <p14:sldIdLst/>
        </p14:section>
        <p14:section name="Deleted scenes" id="{D7ACAA3C-F113-314F-AA0E-33316AEBE546}">
          <p14:sldIdLst/>
        </p14:section>
        <p14:section name="Maybes" id="{71D59651-8EFA-4415-9623-98B4C4A8699C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000000"/>
    <a:srgbClr val="FFFFFF"/>
    <a:srgbClr val="000080"/>
    <a:srgbClr val="B30072"/>
    <a:srgbClr val="690087"/>
    <a:srgbClr val="C1FFC1"/>
    <a:srgbClr val="B3FFB3"/>
    <a:srgbClr val="CCFFCC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80769" autoAdjust="0"/>
  </p:normalViewPr>
  <p:slideViewPr>
    <p:cSldViewPr>
      <p:cViewPr varScale="1">
        <p:scale>
          <a:sx n="93" d="100"/>
          <a:sy n="93" d="100"/>
        </p:scale>
        <p:origin x="555" y="5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4" d="100"/>
        <a:sy n="24" d="100"/>
      </p:scale>
      <p:origin x="0" y="584"/>
    </p:cViewPr>
  </p:sorterViewPr>
  <p:notesViewPr>
    <p:cSldViewPr>
      <p:cViewPr varScale="1">
        <p:scale>
          <a:sx n="93" d="100"/>
          <a:sy n="93" d="100"/>
        </p:scale>
        <p:origin x="-3688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089671-AAC1-4551-AB1E-F34E69E8A467}" type="datetimeFigureOut">
              <a:rPr lang="pt-BR" smtClean="0"/>
              <a:t>12/10/2021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0EAB2A-0B6D-4ACF-A9E9-4988FA85DBDA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27098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2T14:12:11.67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18963 13139 252 0,'-27'-66'96'0,"18"45"-75"0,-3-11 3 0,6 22-4 16,-6-4-7-16,-6-4 0 15,-6 2 1-15,-11 3 2 16,-16 2-9 0,-8 6-2-16,-4 10-1 0,-5 11 0 0,-10 18 2 15,-5 19 3-15,0 8 2 16,2 5-1-16,7 16 1 16,2 16-2-16,7 3 0 15,5 2-3-15,13 19-1 16,14-1-3-16,18-15-2 15,18 0 3-15,15 3 0 16,12-4-4-16,17-17 1 0,19-14-5 16,8-13 1-16,1-14 8 15,5-15 7-15,12-11-1 16,6-16 2-16,-2-15-1 16,-7-22 1-16,6-18 0 15,9-3 2-15,-11-8-5 16,-7-13-1-16,-12-13 0 15,-11-6 0-15,-12 0-4 16,-13-23-1-16,-11-6-1 16,-15-2-2-16,-12-8-2 15,-9 5 1-15,-12 16 1 16,-12 18 0-16,-20 0 2 16,-7 25 3-16,-2 17-2 15,-1 22 0-15,-5 13-1 16,-13 11-2-16,-11 10-2 0,6 16-1 15,3 17-7-15,-7 20-2 16,-8 11-9-16,0 2-1 16,11 8 2-16,7 14 4 15,6 5 1-15,-4-8 2 16,4-6-13-16,5 9-5 16,10 2-66-16,17-5-28 15,18-13 11 1</inkml:trace>
  <inkml:trace contextRef="#ctx0" brushRef="#br0" timeOffset="853.17">18846 15571 156 0,'-44'-37'60'0,"17"16"-47"0,-15-1 28 0,22 17 10 16,-13-3-5-16,-6 0-2 15,-6 3-6-15,-8 5 1 16,-13 8-21-16,-11 8-4 0,-3 8-2 0,2 13-5 16,4 10 1-1,-1 19-3-15,4 8 0 16,0 1 1-16,5 22 3 0,12 17-4 15,10-5-3-15,8 10 1 16,9 8 2-16,12-8 0 16,12-16 0-1,15 3-3-15,15 5 1 0,9-8-2 16,11-10 2-16,4-14-2 16,15-10-1-16,20-6 5 15,3-4 4-15,-2-14-5 0,11-14-2 16,12-15 3-1,-3-11 1-15,-6-12-2 16,6-17-1-16,6-21 3 0,-8-27 1 16,-10-7-3-16,-12-11-1 15,-5-26-1-15,-13-3-2 16,-11-3 1-16,-16-21 1 16,-17 5-1-16,-18 3 2 15,-15-7-2-15,-14 7-1 16,-34-14-2-16,-23 28 1 15,-4 20-1-15,-8 27 0 16,-24 29 2-16,-9 24 0 16,-3 21-7-16,-15 24-3 15,6 18-14-15,6 32-5 16,0 19-38-16,3 7-16 16,24 19-63-16</inkml:trace>
  <inkml:trace contextRef="#ctx0" brushRef="#br0" timeOffset="2640.3">21457 11017 268 0,'-48'-63'101'0,"24"20"-78"0,-11-7 11 16,17 32 1-16,-3-4-19 0,-6 1-4 15,-8 3-7 1,-7-1-2-16,-15 3-1 16,-8 8-6-16,-10 11-2 0,1 13 0 0,-6 18 2 15,-10 19-1-15,-5 8 4 16,6 13 0-16,2 14 1 15,4 9-3-15,3-4 2 16,5-6 1-16,7 14 2 16,8 5 3-16,13-6 4 15,14-10-2-15,12 3-2 16,15 15 0-16,21-7-1 16,15-9 0-16,12-4 0 15,5-9 0-15,22-2 0 16,17-8-2-16,12-11-2 0,6-11 3 15,18-15 0-15,3-16 3 16,6-21 1-16,9-14-1 16,-3-5 1-16,-12-10 0 15,-3-11 3-15,-3-18-1 16,-12-14 0-16,-14-2 1 16,-16-4 1-16,-17-14-5 15,-16-9-2-15,-11 3-4 16,-21-11-1-16,-15-34-1 15,-30 18-2-15,-17 19 5 16,-16 16 1-16,-11 10-3 16,-27 14-1-16,-21 18 1 15,-9 23 0-15,-30 23-4 0,-3 17-1 16,-14 14-8 0,2 16-4-16,0 13-8 0,-2 29-4 15,29 8-27-15,18-1-14 16,18 17-53-1</inkml:trace>
  <inkml:trace contextRef="#ctx0" brushRef="#br0" timeOffset="3405.88">23219 11023 228 0,'-116'-8'88'0,"65"10"-69"0,-23 14 11 0,38-5 1 16,-20 5-15-16,-13 7-1 16,-2 12-14-16,-7 18-3 15,1 16 1-15,0 7 2 0,2 19 2 16,10 27-4-16,11 3 1 16,15 15 0-16,16 5 2 15,17-23-6-15,21-8-1 16,17-3 6-16,13-3 6 15,11-12 3-15,16-17 4 0,20-10-3 16,6-14 1-16,13-12-3 16,14-12 2-16,0-15-2 15,0-16 2-15,9-21-2 16,-1-24 2-16,-2-10-2 16,-3-9 0-16,-3-10-1 15,-8-19 2-15,-19-2-5 16,-15-11-1-16,-17-15-2 15,-16-1-2-15,-14 6 1 16,-18-11 1-16,-18 2-1 16,-18 14 2-16,-21 16 2 15,-20 13 4-15,-10 16-4 16,-17 13-3-16,-24 16-4 16,-6 15 1-16,-15 12-6 0,-12 13 0 15,-21 18-13-15,9 21-2 16,7 29-28-16,14 12-10 15,15 14-77 1</inkml:trace>
  <inkml:trace contextRef="#ctx0" brushRef="#br0" timeOffset="13736.39">22216 17941 196 0,'-3'-8'74'0,"3"8"-58"0,-3 0 18 15,3 0 4-15,0 6-7 16,-3 4 2-16,0 6-8 16,0 3-1-16,0 5-13 15,-3 2-7-15,0 0 0 0,0 1-3 16,0-1 2-16,0-2-2 15,-3 3 2-15,0-4-4 0,4 1-2 16,-4-3-1-16,3 1 0 16,0-1 3-16,0-5 0 15,3-6 1 1,0 1 2-16,0-3 3 0,0-3 2 16,0-2 3-1,0-3 1-15,0-3-1 0,3 0-1 16,0-2-3-16,0 0-1 15,0-3-3-15,0 0-2 16,0-3 1-16,0 1-1 16,3-6 2-16,0 0 1 15,3-5-4-15,0-3-1 0,6-10 1 16,3-9 2 0,5-7-2-1,4 0 0-15,3 5 1 0,0 5 2 0,0 3 3 16,-4 5 4-16,-2 6 0 15,-3 5 0 1,-3 2-3-16,-3 9-1 0,-3 2-3 16,0 5 1-16,0 6-2 15,0 5 2-15,-1 7-2 16,4 15 2 0,0 9-4-16,0 12 0 0,3-1 1 15,0 0 0-15,0-2 2 16,0-3 1-16,-3-3-4 15,0-2 1-15,-4-3 0 16,1-3 0-16,0-5-5 0,-3-5 1 16,0-5-11-16,-3-4-3 15,0-1-11-15,0-6-4 16,-3-6-29 0,-3-4-12-16,-3-6-47 15</inkml:trace>
  <inkml:trace contextRef="#ctx0" brushRef="#br0" timeOffset="14021.64">22296 18158 200 0,'-35'-2'74'0,"29"2"-58"0,-6 0 3 0,9 0-2 16,0 0 9-16,0 0 5 15,0 0 9-15,0 0 2 0,3 0-22 16,3-3 2-16,3 0 1 0,3 1-3 15,3-1-2-15,5 0-8 16,4-2-4-16,3 0-3 16,3 0 0-16,0-3-2 15,-1 0-1-15,-2 0-4 16,-3 0 0-16,-3 3-16 16,-3 2-6-16,-3 0-20 15,-3 3-7-15,-3 6-20 16,-3 2-8-16,0-1-19 15</inkml:trace>
  <inkml:trace contextRef="#ctx0" brushRef="#br0" timeOffset="15809.14">24100 8607 212 0,'-6'-11'82'0,"6"9"-64"0,0 2 18 0,0 0 4 15,0 0-12-15,0 0-4 16,0 0-7-16,3 5-3 16,0 3-8-16,3 5-2 0,0 8 2 15,-3 3-3-15,0 0 0 16,0 2-1-16,-3-2-2 16,0 3-2-16,0-4-1 15,-3-1-1-15,0-4 0 16,3-2-13-16,0-3-6 15,0-2-17-15,0-3-7 16,-3-3-39-16,0-2-39 16,0-6 41-16</inkml:trace>
  <inkml:trace contextRef="#ctx0" brushRef="#br0" timeOffset="16366.03">23936 8467 200 0,'-3'-8'77'0,"6"5"-60"0,3 0 13 16,0 1 1-16,6-1-14 15,3-2-2-15,9-3-7 0,6 0-3 16,5 0-2 0,4 3 2-16,0-1 1 0,-4 6-2 15,1 3-3-15,-6 2 0 0,-3 3 1 16,-6 0 1-1,-4 3 3-15,-8 5-1 0,-6 2 0 16,-6 6-1-16,-3 3 2 16,-11 4-3-1,-1 1 0-15,-3-3-1 0,0-2 1 16,3-6 0-16,3-5 1 16,3-3 2-16,3-3 3 15,6 1-4-15,9 0-3 16,3-1 1-16,6 1 0 15,3-3-4-15,3 2 1 0,0 1 0 16,0-1 0-16,-1 4-3 16,-2-1 0-1,-3 0 2-15,-3 3 0 0,-3 3 7 16,-3 2 6-16,-3 3 3 16,-3 2 0-16,-3 3-3 15,-6 0 0-15,-6 0-3 16,-6-2 2-16,-5-3-6 15,-4-6-1-15,-6-2-2 16,0-8 1 0,1-3-2-16,2-5-1 0,3-2-8 15,6-1-5-15,3 0-13 16,7 1-6-16,5-4-41 16,3 1-15-16,12 2-33 15</inkml:trace>
  <inkml:trace contextRef="#ctx0" brushRef="#br0" timeOffset="59179.29">7982 10247 152 0,'-6'-13'57'0,"3"8"-44"0,-6-3 7 16,6 3 3-16,-3-6-3 15,0-8 3-15,-6-2-2 16,-3-5-1-16,-2-6-10 15,-4-2 5-15,-3-3 2 0,-3-3-1 0,-3 6 3 16,-5 4-1-16,-1 4-2 16,0 5-4-16,1 5-2 15,-1 3-6 1,-6 2-1-16,-2 3-3 16,-7 6-1-16,-3 2 1 15,-2 8 2-15,-1 7-1 0,4 9-1 16,2 8-2-16,0 8 1 15,1 5 1 1,-1 2 0-16,4-4 0 0,-4-1 0 16,6 6 0-16,7 4 0 15,2 9 0-15,6 0 0 16,3 0 0-16,7-8 0 16,5 0 0-16,6-8 2 15,3 0-1-15,6 0-1 0,6 2-2 16,9 1 1-1,5 0 1-15,7-3 2 0,6-6-1 16,3-2 2-16,2-2 0 16,1-9 1-1,0-5 0-15,8-2 0 0,1-6-2 16,6-2 1-16,2-3 0 16,1-3 1-16,-4-5-5 15,-2-3 1-15,-6-5 0 16,-1-2 0-16,1-3 0 15,0-6 2-15,11-13-1 0,-5-5-1 16,-4-8 3-16,-5 3 0 16,-6 0 1-1,-1 2 0-15,-8-2-2 16,-3-6-2-16,-3-5 1 0,-3-5 1 16,-6 0-1-16,-3-3-1 15,-6 8 3-15,-6 3 2 16,-6-1 0-16,-6 1 2 15,-9 2-4-15,-6-2-2 16,-3 0-3-16,-5 5-1 16,2 5 2-16,0 11 2 15,1 5 0-15,2 8-1 16,0 6-2-16,-3 2 1 0,-5 5-1 16,-4 9 0-1,-9 7-5-15,-2 11-3 16,-1 5-5-16,7 8-2 0,5-3-14 15,6 3-6-15,1 0-42 16,-1 6-19-16,-6 2 1 16</inkml:trace>
  <inkml:trace contextRef="#ctx0" brushRef="#br0" timeOffset="68173.92">1585 4932 204 0,'-9'0'77'0,"9"0"-60"0,-11 0 21 0,11 0 6 15,0 0-18-15,0 0-4 16,0-5-14-16,0 5-5 16,3 5-2-16,0-5 1 0,5 0 3 15,1 2 4-15,9 1 2 16,-3 0-3-16,15-3-3 0,-3 0 2 15,11 0 0 1,-2 0-3-16,12 0-1 0,-10 0-1 16,4 0 1-1,-3 0-2-15,-6 0-1 16,-10 0 1-16,4 0 1 0,-3 0-1 16,-6 0 2-16,0 0 2 15,-9 0 2-15,2 0-1 16,-11-3 1-16,0 3-4 15,-17-3-2-15,5 1 0 16,-30 2 1-16,12-5-1 16,-20 2-1-16,8 3 1 15,-6 0-1-15,16 0 0 16,-10 0 2-16,6 0 1 16,3 3 3-16,1 2-5 15,11-5-1-15,-3 0-2 16,9 0-2-16,3 2-15 15,12 4-7-15,0-1-58 16,6 6-25-16,0-1-7 16</inkml:trace>
  <inkml:trace contextRef="#ctx0" brushRef="#br0" timeOffset="81235.64">14346 10107 160 0,'-15'-24'63'0,"6"16"-49"0,-6-5 14 15,6 8 4 1,-3-3-7-16,-5-3 0 0,-7 1 1 16,-6-1 1-16,-3 1-14 0,-5 4-3 0,-1 6 0 15,-3 6-2 1,3 7 1-16,-2 5 1 0,-4 6 1 15,-3 0-3-15,4 2-3 16,-1-2-2-16,1 3-3 16,-1 2 1-1,0 8 1-15,4 8-1 0,5 5 2 16,6 3-2-16,3 0-1 16,6 0 1-16,7-6 1 15,2-2-1-15,6 3 2 16,3 0-2-16,6 2 2 15,6 0 0-15,9-2 1 16,8-3-2-16,7-6 1 16,6 1-4-16,2-8 0 15,1-3 3-15,0-5 3 0,-4-3 0 16,1-5 0-16,3-6-3 16,-1-2 1-16,4-5-2 15,0-3 2-15,-1-5-2 16,1-6 2-16,3-7-2 15,-7-11-1-15,7-22 3 16,-6-10 0-16,-4 3-1 16,-5 0-2-1,-6 0 5-15,-3-3 4 0,-6-13 4 16,-7-3 2-16,-5 6-6 16,-9 10-1-16,-2 3 0 15,-7 5 0-15,-6 0-4 16,-3 3-1-16,-6 5-3 15,-9 5-1-15,-5 11 1 0,-13 13 2 16,-2 11-6-16,-4 10 1 16,9 8-8-16,-2 8-1 15,2 8-28-15,-2 3-12 16,-4 3-66 0,4 10-66-16,5-1 60 15</inkml:trace>
  <inkml:trace contextRef="#ctx0" brushRef="#br0" timeOffset="85204.96">6643 12496 188 0,'-3'-5'71'0,"6"5"-55"0,-3 0 6 0,0 0 2 15,3-3-13-15,2 1-1 16,4-1-2-1,6 0 0-15,6 1-4 0,9-1 2 0,6 0 3 16,5 1 1-16,4-1 2 16,3 1-2-16,2-4-1 15,10 1-1-15,2 0 0 16,7-1 2-16,2 4 4 16,-2-1-6-16,-10 0-2 15,-2 1-1-15,-1-1 1 16,-2 0-3-16,-7 1 0 15,-5 2-1-15,-6-3 1 16,-3 1-15-16,-7-1-7 16,-5 3-48-16,0 0-21 15,-3 0-20-15</inkml:trace>
  <inkml:trace contextRef="#ctx0" brushRef="#br0" timeOffset="85949.13">13379 12475 244 0,'-15'-5'93'0,"12"5"-72"0,-3 2 14 0,6-2 0 15,0 0-14 1,0 0-4-16,0 0-6 0,6 3-2 16,6 2-5-16,5 1-3 0,7-4 0 15,12 1-1-15,9 0 2 16,8 2 1-16,4 0 1 16,2 1 2-16,1-1 1 15,-1-3 1-15,4 4 2 16,-1-1-3-16,-2-2-2 15,-7 2-5-15,-8 0 0 16,-3 1-9-16,-12-1-2 16,-7 0-45-16,-2 0-18 15,-3 3-55 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2T14:42:20.40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16629 7220 144 0,'3'-10'55'0,"3"5"-43"0,0-3 16 16,-3 5 7-16,0 0-10 0,0 1-5 15,0-1 2-15,0 0 2 16,-3 3-12-16,0-2-2 0,0 2-3 15,0 0 5-15,0 2 3 16,-3 4-4-16,0 2 1 16,-3 5-3-16,-6 5 0 15,-3 14-1-15,-6 5 2 16,-9 8-5-16,-8 3-1 16,-7 2-2-16,-9 8-2 15,7 8 1-15,5 1-1 16,3-4 0-16,7-2 0 15,5-11 0-15,3-5 0 16,6-10-3-16,3-6 2 16,6-5 3-16,4-6-28 15,2-5-9-15,3-5-32 16,5-5-12-16,4-6-20 16</inkml:trace>
  <inkml:trace contextRef="#ctx0" brushRef="#br0" timeOffset="372.69">16227 7657 148 0,'-12'-13'55'0,"9"8"-43"0,-3-1 14 16,6 4 4-16,-3-1-4 16,0 3 2-16,0 0-10 15,-3 0 0-15,0 3-11 16,0-1 0-16,-2 4 0 0,-1 1 1 15,-3 4 0-15,0 5-4 0,0 5-3 16,0 6-3-16,3 2 1 16,3 0-1-16,3 0 0 15,0-3 2-15,3 1 2 16,3-6-1-16,3-3 2 16,3-2 2-16,3-2 4 15,0-6 11-15,3-8 7 16,3-6-8-16,5-2-1 0,4-8-8 15,6-5-4 1,0-3-3-16,-1 1-3 16,1-1 1-16,-3 0-1 0,-3 0-9 15,-3 3-2 1,-1 2-45-16,-2 1-18 16,-3 5-48-16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2T14:46:16.69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4812 16579 148 0,'-9'-8'55'0,"6"8"-43"0,3-3 21 0,0 3 8 16,3-2-9-1,-3-1-1-15,6 0-3 0,0 6 0 16,6 5-15-16,3 8-3 0,6 13 0 16,2 5-2-16,4 3 1 15,-3 3-3-15,0 0-1 0,-3 2-3 16,-3 3-2-16,-4 5 1 16,-5 1 1-1,-3-4-1-15,-6-5-1 16,0-10 1-16,-12-8 1 0,0-13 1 15,-2-14 3 1,-4-13-3-16,0-13-2 0,3-3 0 16,6-5 1-16,6-2-1 15,6-1-1-15,6-10 3 16,9-3 2-16,9-3 0 16,5 6 0-16,7 5-3 15,6 8-2-15,-13 8 3 16,4 8 0-16,-3 5 7 15,-3 10 4-15,-4 14-3 16,1 16 1-16,-3 13-3 16,-3 5 2-16,-3 1-4 0,-6 2-2 15,-3 2-2-15,-3 9-3 16,0 7 1-16,-1-4-1 16,-2-9-9-16,0-8-4 15,-3-10-24 1,3-8-11-16,0-8-30 0,3-8-14 15</inkml:trace>
  <inkml:trace contextRef="#ctx0" brushRef="#br0" timeOffset="1250.7">5526 16801 180 0,'0'-3'68'0,"0"9"-52"0,0 2 14 0,0 0 6 16,0 5-7-16,0 3 0 0,0 2-7 15,3 6-2-15,3 8-11 16,3-3 1-16,3 0 1 0,3-5-4 16,6-6-2-16,3-7 2 15,-1-8 2-15,1-14 2 16,3-8 3-16,3-7-5 16,-3-6-3-16,-4-5-1 15,-5-13-1-15,-6-6-2 16,-6-2-2-16,-6 5-2 15,-6 8 1-15,-6 8-1 16,-3 5 0-16,-2 9 4 16,-4 7 1-16,-3 8-1 15,0 5-2-15,0 11 1 16,6 11 1-16,4 7 1 0,11 1 3 16,-3-1-1-1,12-5 2-15,2-5 0 16,7-5 1-16,3-6-2 15,3-10 1-15,3-9-2 0,6-4 0 16,5-3-3-16,-5 0-2 16,6 2-2-16,0 3 1 15,-7 3-4-15,1 5-1 16,-3 0 3-16,0 3 1 16,-4 2 2-16,-2 0 0 0,-3 1 2 15,-3 2 1 1,-3 0-6-16,0 0 0 0,-3 2 3 15,0 4 4 1,-3 2 3-16,-3 2 1 16,0 6-2-16,-3 5 1 0,0 6-2 15,0 2 0-15,0 0-3 16,0 0-2-16,0-2 1 16,0-1-1-16,0-2-9 15,3-3-4-15,0-2-15 16,0-6-5-16,0-3-14 15,3-4-3-15,-1-6-11 16,4-8-1-16,-3-3 4 16,3-5 4-16,0-5 25 15,0-3 15 1,0 0 11-16,-3 1 34 16,0 1 14-16,3 7 8 0,-3 1 3 15,3 9-6-15,-3 2-4 16,3 9-25-16,-3 4 1 15,0 4 1-15,2 4-3 0,1 3-2 16,-3 3-8-16,3 0-4 16,-3 2-6-16,0-2-2 15,0 0 3-15,0-3 1 16,0-2-7-16,-3-6-2 16,0-5 2-16,0-8 0 15,3-6 0-15,-3-7 1 16,3-8 0-16,3 0 3 15,-6-3 0-15,6-5 3 0,3 0-3 16,3 2 0 0,2 6 1-16,1 5 0 15,0 8 0-15,0 6 2 0,0 7-1 16,0 6-1-16,-3 5 5 16,-1 5 1-16,-2 5 2 15,-3 1 0-15,0-1-4 16,0 1-1-16,-3-6-1 15,0-3-2-15,-3-7-4 16,3-9 0-16,0-4 0 16,0-11-1-16,0-11 1 15,3 0 3-15,3-5-2 16,0-3 1-16,2-5 2 0,4 0 0 16,0 3 0-1,3 2 2-15,0 8 1 0,0 6 1 16,0 4 2-1,-4 9 3-15,1 10 5 0,-3 11 3 16,-3 11-5-16,-3 2-2 16,-3 5-5-16,0 3-4 15,0-2 2-15,0-1 0 16,0 0-19-16,0-2-7 16,3-3-21-16,3-5-10 15,2-8-29-15,4-8-10 16,6-8-18-16</inkml:trace>
  <inkml:trace contextRef="#ctx0" brushRef="#br0" timeOffset="1451.8">7482 16584 220 0,'24'5'85'15,"-21"6"-66"-15,9 10 27 0,-6-8 11 16,3 9-10-16,-4 7-3 0,1 2-18 15,0 6-6-15,0 3-12 16,0 0-5-16,0-1-2 0,-3 4-17 16,0-9-4-16,0-7-39 15,-3-9-14-15,3-10-59 16</inkml:trace>
  <inkml:trace contextRef="#ctx0" brushRef="#br0" timeOffset="1575.58">7637 16468 280 0,'-3'-6'104'0,"3"6"-81"0,0 0 1 0,0 3-5 15,-3 2-70-15,0 3-30 16,-3 5-28-16,0 3-11 16</inkml:trace>
  <inkml:trace contextRef="#ctx0" brushRef="#br0" timeOffset="1919.56">7863 16883 276 0,'24'27'104'0,"-9"-22"-81"0,3-3 7 0,-10-2-1 0,1-5-7 16,0-5-1-16,0-9-7 16,0-5-4-16,0-5-5 15,3-5-6-15,0-3 0 0,3 2-1 16,6 4 0-16,2 4 0 15,4 9 0-15,3 10 2 16,-3 13 2-16,0 11 5 16,-1 8 4-16,-2 5 9 15,-3 5 5-15,-3 3 2 16,-6 0 3-16,-6 6-5 16,-3 2-3-16,-6-8-12 15,-3-3-4-15,-3-8-11 0,-6-7-2 16,-3-8-14-16,-3-11-6 15,3-8-19-15,6-6-7 16,7-2-28-16,8-2-12 16,8-1-34-1</inkml:trace>
  <inkml:trace contextRef="#ctx0" brushRef="#br0" timeOffset="2818.3">9369 16687 184 0,'3'19'71'0,"-3"-3"-55"0,0 7 17 15,0-9 7-15,-3 4-8 16,0 6-1-16,-3 3-11 15,3 2-2-15,0 5-11 16,3 3 2-16,3-3 2 0,9 1-2 16,0-6 2-16,3-5-2 15,3-8 2-15,6-11 0 16,2-10 3-16,4-11-1 16,0-8 2-16,-3-3-6 15,-6-2-1-15,-4-2-2 0,-5-4 1 16,-6-7-9-16,-9 0 0 15,-6-3-5-15,-12 2 0 16,-5 6 4-16,-7 5 3 16,0 9 1-16,3 7-1 15,4 8-2-15,2 8 1 16,3 10-1-16,6 9-2 16,3 7 0-16,9 1 0 15,6 2 5-15,12-3 1 16,3-2 4-16,9-8 1 15,8-5 5-15,7-9 3 16,0-4-4-16,2-9 1 16,-2-2-3-16,-6-8 0 0,-6-3-5 15,-4 0-1-15,-2 0-1 16,-6 3-2-16,-6 3 3 16,-3 2 0-1,-3 5-4-15,-3 6-1 0,-3 5-2 16,-6 8 3-16,0 10-2 15,-3 6-1-15,3 5 5 16,-3 3 3-16,3 0-6 16,3 2 0-16,3 1 0 15,3-4 3-15,3-2-2 16,3-2 0-16,3-11 3 16,0-8 1-16,3-6 3 15,6-7 3-15,2-6-2 0,4-4 1 16,0-7-3-16,0-1 0 15,0-1-3-15,-4-3-2 16,-2 1 1-16,-3-1 1 16,-6 6-1-16,-3 5 2 15,-6 3-2-15,-3 8-1 16,-3 5 1-16,-3 10 1 16,0 6-3-16,3 3 0 15,3 5-1-15,3 2 0 16,3 3-7-16,3 0-2 0,3-2-7 15,0 2-4 1,0-8-13-16,-1-5-2 16,1-6-14-16,0-4-5 15,0-9-32-15,0-2-11 16,0-6-1-16</inkml:trace>
  <inkml:trace contextRef="#ctx0" brushRef="#br0" timeOffset="3509.77">10256 16751 208 0,'6'5'77'0,"-3"8"-60"0,0 6 26 16,0-9 7-16,0 6-10 15,-3 5-3-15,0 3-15 16,0 13-6-16,0 6-9 16,0 4 2-16,3 1 3 0,-3-3-2 15,3-5 2-15,0-6-7 0,-3-8-1 16,0-4 0-1,0-7 2-15,0-4-1 0,0-3 2 16,0-5-4-16,0-6 0 16,0-2-6-16,0-3 0 15,0-3-10-15,0 1-4 16,0-1 6-16,0-2 4 16,0 2 2-16,0-2 4 15,0 0 0-15,3-1 1 16,0 1 0-16,0-3 2 15,0-5-1-15,0-3-1 16,0 1 3-16,-3-4 0 16,0 1 1-16,0-3 0 15,0 2 2-15,-3-2 1 0,0 3-3 16,-3-1-3-16,0 3 2 16,0 3 0-1,0 5-1-15,0 3-2 0,0 5 3 16,0 5 0-1,3 3-4-15,3 3-1 16,3 5-2-16,3 0 3 16,3 0-2-16,3-3 1 0,3 0 4 15,3-5 1-15,3 0 1 16,2-2 2-16,1-3-3 16,0-3-2-16,-3 0 0 15,-3 0-1-15,-3 0 0 16,-4 2 2-16,-2 4-1 0,-3 2 2 15,-6 5 2-15,0 6 2 16,-3 2 1 0,0 5 0-16,3 4-2 0,0 1 1 15,6 4-4-15,3 2-2 16,3 5-3-16,3-2-1 16,0-3-14-16,3-2-6 15,0-6-21-15,5-8-10 16,1-5-42-16,3-8-16 15,6-5 2 1</inkml:trace>
  <inkml:trace contextRef="#ctx0" brushRef="#br0" timeOffset="4096.18">11682 16788 324 0,'6'29'121'0,"0"-8"-95"0,0 16 0 0,-3-13-7 15,0 16-10 1,3 15 2-16,0 9-4 16,3-1-2-16,-6 3-2 0,-1 0-3 0,1-2 1 15,-3-6-6 1,0-13-1-16,0-10-13 0,0-14-5 16,-5-16 15-16,-1-18 6 15,-6-11 8 1,3-10 4-16,-6-14 2 0,0-18 1 15,0-8 0-15,0-3 0 16,6 3 0-16,6 0 2 16,6 2-7-16,9 4-2 15,6 9-1-15,12 9 0 0,11 13-2 16,4 16 1-16,-3 13 0 16,-1 16 1-16,-5 10 2 15,-3 9 1-15,-9 7-1 16,-3 3-1-1,-10 3-3-15,-5 5-2 16,-9 8 1-16,-8-3-1 0,-4-5-11 16,-9-8-3-1,0-8-13-15,0-8-3 0,3-7-26 16,7-12-9-16,2-10-48 16,9-10-42-1,9-9 61-15</inkml:trace>
  <inkml:trace contextRef="#ctx0" brushRef="#br0" timeOffset="4489.14">12081 16769 296 0,'0'24'110'0,"-3"-5"-86"0,3 7 2 0,0-10-5 16,3 5-10-16,0 8-1 15,3 0-4-15,3 3 1 16,3-3-4-16,2-5 3 0,7-8 0 15,6-8 2-15,3-11 0 16,3-10-2-16,-1-3 1 16,1-5-4-16,-6-3-2 15,-3-5 0-15,-10-3-1 16,-5-2-5-16,-6 2-1 16,-9 3-4-16,-11 0 1 0,-10 5 3 15,-3 8 3-15,0 11 4 16,3 8 4-1,7 4-2-15,5 7 0 16,3 4-1-16,9 1 1 0,6-1-4 16,6-2-2-16,6-5 4 15,6-3 1-15,2-6-11 16,1-7-7-16,3-6-35 16,3-7-15-16,-1-6-59 15,4-5-27-15,-3-5 80 16</inkml:trace>
  <inkml:trace contextRef="#ctx0" brushRef="#br0" timeOffset="4679.82">12673 16351 228 0,'6'-21'85'0,"-6"21"-66"0,0 5 23 0,0 1 6 16,0 4-8 0,-3 6 2-16,0 8-15 0,0 13-5 15,0 24-12-15,0 8-2 0,3-1-1 16,0 4-1-16,3-1 1 15,0 3-15-15,0-2-7 16,0-11-36-16,0-14-17 16,-3-10-161-1,-3-29 104 1</inkml:trace>
  <inkml:trace contextRef="#ctx0" brushRef="#br0" timeOffset="4816.87">12500 16716 340 0,'3'-10'129'0,"3"10"-100"0,3 2-9 0,-3-2-8 0,3 3-22 16,3-3-6-16,0 0-79 15,3 0-35-15,9 0 17 16,0-5 14-16</inkml:trace>
  <inkml:trace contextRef="#ctx0" brushRef="#br0" timeOffset="4969.43">13045 16801 340 0,'9'13'126'0,"-3"-7"-98"0,0-4-1 0,-6-2-8 15,0 0-58-15,0-5-23 16,-3 0-75-16,0-3-33 16</inkml:trace>
  <inkml:trace contextRef="#ctx0" brushRef="#br0" timeOffset="5734.2">13685 16931 236 0,'6'31'90'0,"9"-12"-70"0,6 2 15 16,-9-13 2-16,3-3-8 15,8-7 0-15,4-9-5 16,6-10-3-16,6-11-11 15,8-10 2-15,7-24 2 0,-1-8-3 16,1 0 1-16,-9 2-7 16,-7 3-1-16,-8 6-2 15,-9 5-2-15,-12 10 1 16,-9 8 1-16,-9 11 1 16,-12 13 3-16,-9 19-5 0,-2 13-1 15,-4 16-2 1,-3 18 0-16,6 32 2 0,7 11 2 15,2 15-1-15,6 16-1 16,9 3-2-16,3-8 1 16,6-2 1-16,6-14 0 15,3-13 0-15,3-21 0 16,3-19 2-16,3-18 1 0,-1-19 1 16,4-24 2-1,-3-15-3-15,0-8-2 0,3-11 0 16,-6-11-1-16,-6-13 2 15,-9 0 3-15,-6 6-2 16,-9 5 0-16,-3 10-3 16,-9 6-1-16,3 7-1 15,4 9 0 1,2 7 0-16,0 9 0 0,3 7 0 16,6 8-2-16,3 6 0 15,6 2 3-15,6 3 2 16,3 0 4-16,3-3 2 15,6-5 1-15,3-3-2 16,2-5-1-16,4-2-3 16,0-3-2-16,-3-1 1 0,-3-2-1 15,-1 0-14-15,-2 0-3 16,-3 1-11-16,-3-1-5 16,-3 0-31-16,-3 0-13 15,0 0-57 1</inkml:trace>
  <inkml:trace contextRef="#ctx0" brushRef="#br0" timeOffset="6589.22">14361 16740 204 0,'0'0'77'0,"3"3"-60"0,-3 2 19 15,0 0 5-15,0 1-1 16,0 4 0-16,0 1-13 16,0 5-6-16,0 5-12 15,0 0-2-15,0 6 3 0,0-1-6 16,3 3 0-16,0-5-4 15,3-3-1-15,3-5-1 16,3-3 0-16,2-8 8 0,4-7 4 16,6-9-1-16,0-5 0 15,3-2-5 1,-1-9-1-16,1 1-1 16,-6-6 1-16,-3 6-2 15,-6 2 2-15,-6 3-2 16,-3 5 2-16,-3 5-2 0,-3 6 2 15,-3 8-7-15,0 5 1 16,0 5 1-16,0 5 1 16,3 4-2-16,3 1 2 15,3 4 1-15,3 2 2 16,3-5-1-16,3-8 2 16,0-6 0-16,6-5 3 0,-1-7-1 15,7-6 2 1,0-5-2-16,3-6 0 0,0-2-6 15,-1-3 1-15,4 6-2 16,0-1 0-16,0 6 2 16,-6 5 2-16,-1 3-3 15,-5 5 0-15,0 5 1 16,-3 6 2-16,-6 2-3 16,0 3 0-16,-3 5 1 15,-3 3 2-15,-3-3-3 16,0-5 0-16,-3-3-6 15,0-5 0-15,0-8-4 16,0-5 2-16,0-6-2 0,3-5 0 16,3-2 1-1,6-4 4-15,3 4 5 16,3 2 5-16,2 0 5 16,4 3 2-16,0 2 1 0,-3 3 0 15,0 6-4 1,0 2 0-16,-3 5-3 0,-4 3 2 15,1 5-6-15,-3 6-3 16,-3 2-10-16,-3 5-3 16,0-2-10-16,-3 0-2 15,0-3-27-15,3-2-10 16,0-4-24 0,3-7-52-16,0-5 34 15</inkml:trace>
  <inkml:trace contextRef="#ctx0" brushRef="#br0" timeOffset="6902.63">15367 16857 240 0,'33'-24'90'0,"-16"16"-70"0,10-8 26 0,-12 11 5 0,0-3-17 15,3-3-7-15,0-2-8 16,-3 0-2-16,0-1-9 16,-4 1-1-16,-5 3 3 0,-3-1-4 15,-3 1 2-15,-6 2-10 16,-8 2-3-16,-4 6 0 15,-6 6 3-15,0 4 3 16,0 6 2-16,0 5-4 16,7 3 1-16,2 2 0 15,6 1 2-15,3 2-1 16,6 0-1-16,6 3 1 16,6-6-1-16,3-4 0 0,2-7 2 15,4-4-8-15,0-6-3 16,3-7-17-16,-6-6-7 15,-3 2-37-15,5-15-15 16,10-16-33 0</inkml:trace>
  <inkml:trace contextRef="#ctx0" brushRef="#br0" timeOffset="7113.01">15879 16325 296 0,'3'-16'112'16,"-3"16"-87"-16,0 5 7 0,0 1-5 15,0 4-11-15,0 9-1 16,-3 7-7-16,0 6-3 16,0 15-2-16,0 9 0 0,0 5 0 15,0 2-1-15,0-4-2 16,0-7-19-16,0-14-10 0,0-7-34 16,0-2-12-16,-3 6-45 31</inkml:trace>
  <inkml:trace contextRef="#ctx0" brushRef="#br0" timeOffset="7357.12">15754 16716 244 0,'18'-13'93'0,"-3"8"-72"0,11-8-13 0,-11 7-8 16,3-2-22-16,3-2-3 15,6-3 6-15,0-1 4 16,-1 4 9-16,-2 2 10 0,-3 5 7 15,0 8 19-15,-6 3 8 16,-3 0 3-16,2 14 2 16,1 12-13-16,0 0-6 15,-3 3-13-15,-3-2-5 16,0-3-13-16,-6-6-5 16,-3-5-45-16,0-5-18 15,-3-5-45 1</inkml:trace>
  <inkml:trace contextRef="#ctx0" brushRef="#br0" timeOffset="7499.36">16171 16454 288 0,'5'-7'110'0,"-5"9"-86"0,3 3-4 16,-3 1-7-16,0 2-52 15,-5 2-18-15,-1 3-58 16,0 6-22-16</inkml:trace>
  <inkml:trace contextRef="#ctx0" brushRef="#br0" timeOffset="8090.32">16316 16896 192 0,'36'24'71'0,"-36"-24"-55"0,39 11 17 0,-24-9 5 16,3-2 0-1,5-5 2-15,-5-3-9 0,-3 0-2 16,6-16-16-1,0-7-8-15,-3-4-1 0,-6-2-8 16,-7 0 1-16,-7 0-4 0,-7 3 2 16,-3 2-6-16,-3 8-1 15,-3 6 7-15,3 10 4 16,0 8 2-16,3 10-1 16,3 6 7-16,6 3 3 15,6-1 1-15,6-5 1 16,3-2 2-16,6-6 2 15,6-5-1-15,3-2 4 16,2-6-7-16,4-3 1 16,6-2-6-16,0 2-2 15,2 1-7-15,-2 4-1 16,-3 6 1-16,-7 8 1 0,-2 8-4 16,-6 5 1-1,-3 3 0-15,-6 3 2 0,-3 4 1 16,-3-4 1-16,0-1 0 15,-3-4 2-15,0-7-1 16,-3-4-1-16,0-3-2 16,6-13-5-1,2-9 1-15,4-4 1 16,3-3 0-16,3-3 4 0,3-3 0 16,0 4 5-16,3 1 2 15,-1 4 4 1,-2 5 1-16,0 5-1 0,-3 8-1 15,0 8-5-15,-3 8-1 16,-3 7-3-16,-3 4-3 16,-4 2-9-16,-2 0-3 15,-3 0-19-15,0-2-5 16,-3-1-46-16,0-2-18 16,-2-6-12-1</inkml:trace>
  <inkml:trace contextRef="#ctx0" brushRef="#br0" timeOffset="9321.76">10072 16028 192 0,'-18'8'71'0,"18"-8"-55"0,-6 3 13 0,3 0 4 15,3-1-2-15,0 1 4 16,-3 0-4-16,0-3 1 15,0 2-18-15,0-2 7 0,0 0 3 16,0 3-10-16,3 0-5 16,0-3-4-16,0 0 1 15,3 2-8-15,6 4-3 16,6-4 5-16,6 3 4 16,5 1-4-16,4-1 0 15,6 0 0 1,-3-2 0-16,5-3 2 15,7 0 1-15,6-3-1 0,5 1 1 16,1 2-4-16,-13 0 0 16,-8 0 1-16,9 0 2 0,20-3-6 15,4 3 1-15,2 0 3 16,0 3 2-16,-2-1 0 16,2-2-2-16,1-5 1 15,2-3 1-15,7 0-1 16,-1 0-1-16,-3 0 3 15,1 0 2-15,2 0-4 16,6 0-3-16,4 3 3 16,2 0 1-1,-6 0-3-15,10-3-1 0,5 0 3 16,0-3 1-16,-6-2 0 16,9 0-2-16,7-1-2 15,-1-1 1-15,-6 1 3 0,3 1 3 16,6 0-2-1,0-3 0-15,-9 3-3 0,4 0-3 16,5-1 4-16,-6 4 1 16,12-3 0-16,-15 2-2 15,-3 0 3-15,-3 3 0 16,-5 0 1-16,-13 6 2 16,-5-1-5-16,-37 3-1 15,-8 0 0-15,6 3 0 16,20-1 0-16,-8 1 2 15,-6 0-3-15,-7 2 0 16,-5 0-6-16,-6 1 0 16,-3-1-26-16,-9 0-8 15,0 1-30-15,-1 1-10 16,10 9-43 0</inkml:trace>
  <inkml:trace contextRef="#ctx0" brushRef="#br0" timeOffset="49961.28">15587 13118 212 0,'-30'-8'82'0,"18"8"-64"0,-5 0 15 0,11 0 2 16,-3 3-9-16,-3-3-1 15,0-3-8-15,3 0-2 0,0-2-9 16,0-3 3-16,3-2 3 0,3-1-2 16,3 0 0-16,3 1-2 15,3-1 2 1,3 1-3-16,3-1 1 0,6 3-5 16,6 3 0-16,5 0-1 15,4 2 1 1,6 0-4-16,14 1 0 0,10-1 1 15,5 3 2-15,10 0-1 16,5-3-1-16,12-2 1 16,13 2 1-16,2 1 5 15,12-3 4-15,18 2 0 16,-1 3 1-16,10-3-6 16,12 3-2-16,-6-2-2 15,14 2 1-15,-2 0-2 16,0-3 2-16,6 0-2 0,-7 1-1 15,13-4 3-15,-7 4 2 16,-11-4 0-16,6 4 0 16,-6 2-1-16,-10-3 0 15,1 0-5-15,-6 6 1 16,15 0 0-16,-15-3 0 16,-9 2 2-16,-6 6 3 15,-15-2-2-15,-12-1 0 16,-6-2-3-16,0 2-1 15,-8 0 3-15,-7 3 1 16,-15 0-1-16,-8 0 1 16,-10-3-7-16,-5 1 1 15,-9-4-21-15,-6 1-9 16,-7 0-52-16,-2-1-22 0,-9-4-35 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2T14:48:46.20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18599 13742 164 0,'-11'0'63'0,"8"0"-49"0,0 3 18 16,3-3 7-16,0 0-7 0,-3 0 1 16,0 0-5-1,0 0-3-15,0 0-13 0,0 0 6 0,3 0 2 16,0 0-2-16,0 0 0 16,0 0-6-16,0 0-2 15,0-3-2-15,0 3 0 16,0 0-7-16,0 0 0 15,0 0 3-15,0 0 2 16,0 0-5-16,6 0-2 16,0 0-3-16,0 0 0 15,-1 0 3-15,4 3 2 16,0-3-2-16,3 0 0 0,0 0 1 16,0 0 0-16,0 0 0 15,0 0 2 1,0 0-3-16,0 0 0 15,3 3-1-15,-1-1 0 0,1 1 4 16,0 0 1-16,0-3-1 16,3 2-2-16,3-2 1 15,-3 0-1-15,0 0-3 16,-1 0 0-16,1 0 2 16,0 0 2-16,0 0 0 0,0 0-1 15,0 0-2 1,3 3 1-16,-1 0 1 15,4-1 0-15,3 1 0 16,3 0 2-16,-1-3 1 0,4 0 1 16,0 2-2-16,0 1-2 15,-4 0-2-15,1-1-1 16,-3 1 4-16,-3-3 1 16,0 2 0-16,-1-2 1 15,1 0-4-15,3 0 0 16,0 0 3-1,0 0 1-15,-1 0-1 0,1 3-2 16,0-3 1-16,0 0-1 16,3 3 0-16,-4-1 0 15,-2 1 0-15,0-3 0 16,0 0 0-16,0 0 0 16,-4 0-3-16,1-3 2 0,0 1 1 15,-3-1 0-15,3 0 0 16,0-2 0-16,-1 3 0 15,4-1 0-15,0 0 2 16,0 1 1-16,3-1-4 16,-1 0 1-16,1 1 0 15,0-1 0-15,0 0 0 16,-3 1 0-16,-1 2 0 16,1-3 0-16,0 0-3 15,-3 1 2-15,-3-1 3 16,0 3 1-16,-3-3-4 15,-1 1 1-15,1-1 0 0,-3 1 0 16,0-1 0-16,0 3 2 16,0 0-3-16,-3 0 0 15,0-3 1-15,0 3 0 16,-3-2 0-16,0 2 2 16,-3 0-3-16,0 0 0 15,-3 0-17-15,3 0-8 16,0-3-39-16,2 3-18 15,4-5-43 1</inkml:trace>
  <inkml:trace contextRef="#ctx0" brushRef="#br0" timeOffset="62498.58">17956 16663 240 0,'-17'19'90'0,"11"-11"-70"0,-6 0 24 0,9-5 4 16,0-1-8-16,0-2 2 15,0-2-15-15,0-1-7 16,0-2-11-16,3-1-6 0,3 1 0 16,6-3-2-16,3 0 2 15,6 0-4-15,8-2 0 16,16-4-1-16,15-2 0 16,8 3 2-16,7 0 2 15,-4-3-1-15,6 3-1 0,1 5 1 16,-4 5 1-16,-5 6-1 15,-13 8-1-15,-8 4 1 16,-9 7 1-16,-7 1-1 16,-8 4 2-16,-6-1-2 15,-3-4-1-15,-3-1 1 16,-3-5-1-16,0-6-3 16,6-5 2-16,0-2 1 15,3-6 2-15,2-5 1 0,7 1 3 16,9-4-1-16,9-2 2 15,11-6 0-15,10-2 1 16,2 0-4-16,1-6-3 16,8 1 0-16,4 2 1 15,-4 6-1-15,-6 2-1 16,-5 3-2-16,-10 2 1 16,-11 6-15-1,-9-1-6-15,-9 4-22 0,-6 2-10 16,-7 2-33-16,-5 4-15 15,-12 4-11 1</inkml:trace>
  <inkml:trace contextRef="#ctx0" brushRef="#br0" timeOffset="63834.8">17686 17592 212 0,'-24'48'79'0,"24"-35"-61"0,0 3 12 0,3-8 4 15,3-3-9-15,3-2 0 16,6-3-3-16,8-8 1 15,7-13-13-15,6-19 3 0,3-10 1 0,2-6-3 16,1-7-1 0,-3-9-4-16,-4-12-1 15,4 4-3-15,-9 9-2 16,-6 10 1-16,-10 11-1 0,-5 7 4 16,-9 9 5-1,-6 13-1-15,-5 10 1 0,-4 14-5 16,-3 18-3-16,-6 24 0 15,-6 18 1-15,3 9-3 16,1 20 0-16,2 17 1 16,3-3 2-16,6-8-1 15,6 2-1 1,3-2 1-16,6-11 1 0,3-18-1 16,0-16 2-16,3-13 0 15,3-14 3-15,0-13 1 0,0-15 3 16,0-19-3-16,0-14 1 15,0-4-5-15,0-6 0 16,-3-6 1-16,-3-4 0 16,-3-1-2-16,0 6-2 15,-3 5 1-15,0 8 1 16,-3 5-1-16,0 8 2 16,0 6-2-16,0 7-1 15,-3 9 1-15,3 4-1 16,0 9 0-16,3 5 0 15,3 2-3-15,0 1 2 16,3-1 1-16,3-2 0 16,3-3 0-16,0 1 0 15,3-4-3-15,0-2 2 0,-1 3-1 16,1-3 0 0,3 0 2-16,0-3 0 0,3 0 0 15,0 0 0-15,3-2 0 16,0-3 2-16,2 0-1 15,1-5 2-15,0-6 0 16,0-7 3-16,0-9-1 16,-4-7 0-16,1-3-3 15,-3 0 1-15,-3 2 0 16,-6 4 1-16,-3 2-5 16,-3-1 1-16,-3 7 0 15,-6-4 0-15,-3 9 0 0,-3 2 2 16,-3 5-3-1,-3 6 0-15,0 5-1 16,1 5-2-16,-1 3 3 0,3 5 0 16,3 1 1-16,3-1 2 15,3 0-3-15,3-2 0 16,6-3-1-16,6-6 0 16,3-2 4-16,6-2 1 15,3-4-4-15,2-2 1 16,1-2 0-16,-3 2 0 15,0 0 0-15,-3 0 2 16,0 3-6-16,0-1 1 16,-4 4-1-16,1-1-1 0,0 3 1 15,0 0 3-15,-3 0-2 16,0 3 1 0,0-1 2-16,-3 1 0 15,0 2 0-15,-3 3 0 0,-3 0 0 16,-3 8 0-1,0 0 0-15,0 2 0 0,0 6 0 16,0 3 2-16,0 2-3 16,5 0 0-16,1-3-12 15,0-4-5-15,3-9-25 16,6-5-11-16,3-8-39 16,3-8-19-16,6-5-2 15</inkml:trace>
  <inkml:trace contextRef="#ctx0" brushRef="#br0" timeOffset="64776.11">18995 17314 212 0,'12'0'82'0,"-9"8"-64"0,0-2 18 0,0-1 4 16,-3 3-6-16,0 8 1 15,0 2-12-15,0 6-1 16,0 5-13-16,0 6 1 0,6-4 3 15,3 1-7-15,3-8-1 16,0-6-1-16,6-7 2 16,3-11 3-16,2-11 5 15,1-10-10-15,-3-8-2 16,0-3-2-16,-3-2 2 16,-6-3-1-16,-1 0 2 0,-5 0-2 15,-6 5 2 1,-6 3-2-16,-5 5-1 0,-10 11 1 15,-3 8-1-15,-3 10 0 16,0 8 2 0,1 8-1-16,2 6 2 0,3 7-2 15,3 11-1-15,6 0 3 16,6-3 0-16,6-7 1 16,9-11 2-16,6-11 1 15,9-10 3-15,6-14-3 16,5-10-2-16,1-6-2 15,0-2-3-15,-4 0 1 16,-2 3-1-16,-6 4 0 16,-3 4 2-16,-3 2-6 15,-3 8 1-15,-6 6-1 0,-3 7 2 16,-3 11 1-16,-3 2 1 16,0 9 0-16,0 4 2 15,0 1-3-15,2-3 0 16,1-5 1-16,0-8 2 15,3-8-6-15,3-11 1 16,0-7 1-16,3-12 3 16,3-1-5-16,3-4 1 15,3 1 3 1,3-1 2-16,2 3 0 0,-2 3-2 16,0 3-2-16,-3 7-1 15,0 6-1-15,-6 5 0 0,-1 5 3 16,-2 6 2-16,-3 7 0 15,-3 3 2 1,0 6 0-16,0 2 1 0,0 0-5 16,-3-2-1-16,0-6 1 15,0-5 2-15,0-6-9 16,3-10-2-16,0-10 3 16,3-12 1-16,3-1 1 15,0-4 1-15,2-2 3 16,1 0 0-16,3 0 1 0,-3 0 0 15,0 5 2 1,-3 5 3-16,-3 4 2 16,-3 4 3-16,0 6 1 0,-3 5 1 15,0 2-4 1,-3 6-3-16,3 6-2 0,-3 1 0 16,0 7-4-16,0 4 0 15,3-2-8-15,0 0-4 16,0-1-18-16,3-1-7 15,0-6-20-15,-1-6-6 16,1-5-28-16,3-5-9 16,0-8 8-1</inkml:trace>
  <inkml:trace contextRef="#ctx0" brushRef="#br0" timeOffset="65244.72">19981 17301 212 0,'3'-13'82'16,"-3"13"-64"-16,0-5 29 0,0 5 7 0,0 2-19 15,0-2-5-15,0 8-12 16,0-3-3-16,0 9-9 16,0-4-6-16,0 11-1 0,0-2 1 15,2 7 2-15,1-4-1 16,6 1 2-16,0-1 0 16,12-9 1-16,-6 0-2 15,9-10 1-15,-3-3-2 16,5-11-1-16,-5 3 5 15,3-10 1-15,-3 2-2 16,0-11-1-16,-6 6 5 16,0-3 5-16,-4 1-1 0,-2 4 3 15,0 6-2 1,-6 5 0-16,0 3-7 0,0 10-4 16,-3 0-1-16,0 16 1 15,0-2-3-15,0 28 0 16,0-10-1-16,0 24-2 15,0-10 3-15,-3 17 0 16,0-12 1-16,-6 10 0 16,3-10-3-16,-5 2 2 15,2-13-6-15,-6-8 0 16,3-8-4-16,-6-13 0 16,3-3 1-16,-3-29 1 15,3 3-14-15,3-19-5 16,3 8-35-16,12-18-11 15,0 8-50 1</inkml:trace>
  <inkml:trace contextRef="#ctx0" brushRef="#br0" timeOffset="65951.41">21022 17005 316 0,'18'5'118'0,"-18"-5"-92"0,15 32 11 0,-12-27-1 15,0 19-16-15,0-6-1 16,-3 19-11-16,0-5-3 16,-6 11-3-16,3-6-2 0,-6 13 1 15,3-8-12-15,-6 6-3 16,3-11-26-16,-3-5-12 15,1-6-14-15,-1-13-7 16,0-2 0 0,3-22-13-16,0 3 34 15,3-15 52-15,0 1 27 16,6-17 25-16,0 7 10 16,9-32 0-16,-3 17-1 0,9-11-11 15,0 10-6 1,8-5-25-16,-2 11-5 0,6 2 0 0,-3 6-2 15,9 5 3-15,-7 5-4 16,10 11-1-16,-9 2-4 16,0 11-1-16,-6 0-6 15,-10 16 1-15,-2-3-2 16,-12 27 0-16,0-6 4 16,-8 11 3-16,2-8-2 15,-6 3 0-15,3-8-1 16,0-6-2-16,3-2-6 15,9-8-4-15,0-3 1 16,9-8 3-16,-3 1 3 16,15-6 2-16,-3 0 1 0,11 2 2 15,-5 1-1 1,9 2-1-16,-6 0 3 0,-4 9 0 16,-2-1 5-16,-9 5 5 15,-3-2-3-15,-9 16 0 16,0-8 0-16,-18 10 1 15,3-5-3-15,-14 0-3 16,5-5-2-16,-9-3-3 16,6-5-15-16,-5-2-5 15,5-4-19-15,3-5-5 16,3 1-30-16,6-9-10 16,0 0-40-1</inkml:trace>
  <inkml:trace contextRef="#ctx0" brushRef="#br0" timeOffset="66337.75">22147 17015 300 0,'-20'-10'112'0,"20"10"-87"0,-24-6 11 0,21 6 0 15,-9 0-11 1,0 0 0-16,-12 0-10 0,3 0-4 16,-14 14-6-1,5-4-4-15,-12 19 0 0,9-5-1 0,-2 16 0 16,8-8 2-16,6 10 3 15,3-8-4-15,12 11-3 16,3-8 3-16,15 6 1 16,0-6-5-1,18-8 0-15,-6-5-15 0,8-8-3 16,-5-3-20-16,9-8-7 16,-9 0-36-16,0-5-16 0,-7 0-5 31</inkml:trace>
  <inkml:trace contextRef="#ctx0" brushRef="#br0" timeOffset="66523.74">21802 17325 312 0,'3'-3'118'0,"-3"3"-92"16,24-2-7-16,-18 2-8 0,9-3-23 15,-3 3-5-15,12-3-40 16,-4 1-15-16,10-1-38 16,0 0-14-16</inkml:trace>
  <inkml:trace contextRef="#ctx0" brushRef="#br0" timeOffset="67197.42">23133 17044 312 0,'-9'-26'118'0,"3"15"-92"0,-3-4 11 16,9 12-1-16,-9-2-11 15,0-1 0-15,-9 4-10 16,3-1-4-16,-9 6-6 15,4-1-2-15,-13 17 1 0,6-3-2 16,-9 23-2-16,7-7-2 16,-4 16-1-16,6-11 2 15,6 16 2-15,3-11-5 16,12 16 1-16,1-7-1 16,16-1 2-16,-2-10 3 0,18-6 2 15,-6-5-1 1,12-10-2-16,-6-4-2 0,8-15 1 15,7-10 1-15,-6-9 0 16,-7-5-3-16,-8 1 2 16,-6-1-1-16,-9 3 0 15,-9 0 2-15,-6 2 0 16,-3 0 2-16,-3 4 1 16,0-1 1-16,4 5 0 15,-1 3 0-15,6 3 0 16,0 2-5-16,6 3 1 15,0 0 0-15,6 3 2 16,3 0-6-16,3-1 1 16,2 1-12-16,4-3-3 0,0 0-24 15,0 0-8-15,0 3-49 16,0-1-19-16,0 1 13 31</inkml:trace>
  <inkml:trace contextRef="#ctx0" brushRef="#br0" timeOffset="67393.47">23365 17293 312 0,'-3'0'115'0,"3"0"-89"0,0-5-3 0,0 2-9 15,0 1-35-15,0-4-10 16,0 1-14-16,-3 0-2 15,0 2 25-15,0 0-14 0,0 1-3 16,0-1-39 0</inkml:trace>
  <inkml:trace contextRef="#ctx0" brushRef="#br0" timeOffset="67953.13">23573 17449 228 0,'-18'37'85'0,"12"-21"-66"0,0 3 19 0,4-14 5 16,-1 0-9-1,3-5 0-15,0-5-8 16,3-8-2-16,2-11-13 15,4-5-2-15,6-3-2 0,3-2 3 0,3-11 1 16,6-8-3 0,3-5-3-16,-4-1-2 0,-2 9 0 15,-3 8-2-15,-6 7 2 16,-3 9 0-16,-3 7 1 16,-3 9-2-16,-3 10 1 15,0 13-4-15,0 16 0 16,0 11 1-16,0 7 0 15,2 4 0-15,1-4 2 16,0 1-8-16,3 0-1 0,0-3-20 16,0-8-10-1,0-6-19-15,-3-7-5 16,-3-5-38-16,3-9-49 16,-6-10 48-16</inkml:trace>
  <inkml:trace contextRef="#ctx0" brushRef="#br0" timeOffset="68147.96">23582 17275 264 0,'0'0'101'0,"9"2"-78"0,9 4 4 16,-9-4-3-16,12 1-19 0,3 0-4 16,5-1-28-16,1-4-10 15,6-1-34-15,0-2-15 16,-7-3 2-1,1-3 3-15</inkml:trace>
  <inkml:trace contextRef="#ctx0" brushRef="#br0" timeOffset="68518.21">22912 16727 376 0,'-5'-3'143'0,"7"1"-112"0,10-4 3 16,-3 4-7-16,6-4-11 15,9 1 3-15,12-5-6 16,14-4-3-16,16 1-5 15,5 0-4-15,1 2 0 0,2-2-1 16,3 5 0-16,-2 3 0 16,-4 2 0-16,-8 3-3 15,-10 5 2-15,-8 1-6 16,-6 2-3-16,-6 0-5 16,-7 0-4-16,-8 0-3 15,0-3-1-15,-6 0-1 0,-3 0 3 16,0-2-18-16,-3 0-7 15,0-3-39 1,0 0-18-16,0 0 5 16</inkml:trace>
  <inkml:trace contextRef="#ctx0" brushRef="#br0" timeOffset="78861.42">9449 12234 204 0,'-11'14'77'0,"11"-6"-60"0,-3 5 4 0,3-5-1 0,3 0-10 16,0 2-3-16,2 3-4 0,4-2-3 15,0 0 1 1,3-1-1-16,3-5 0 0,3-2 8 16,6-6 7-16,0-2 2 15,2-11 1-15,4-10-3 0,0-9-1 16,0-7-4-16,-4 0 1 15,-5-1-4-15,-3 1 1 16,-6 2-3-16,-3 3 0 16,-9 3-3-16,-9 5 1 15,-12 5 4-15,-6 8 4 16,-2 8-2-16,-4 8 2 16,0 8-6-16,3 8-1 15,4 5-4-15,2 11-1 16,3 8-1-16,6 7 0 15,6 1 2-15,6-6 0 16,3-5-3-16,6-8 2 16,3-7-1-16,6-9 0 15,9-8 4-15,3-13 3 0,2-13 4 16,4-11 2-16,-3-2-3 16,0-1-3-16,-7 4-2 15,-5 4 0-15,-3 3-2 16,-3 9-1-16,-3 1 3 15,-3 6 2-15,-3 3-2 16,0 8-2-16,-3 7 0 16,0 9-1-16,0 5-3 15,3 5 2-15,0 3 1 16,0-1 2-16,3-4-3 0,0-6-2 16,3-5-1-1,3-6 3-15,0-10 0 16,2-8 3-16,4-13-1 15,6-8 2-15,3-5-2 16,6-1-1-16,2 1 1 0,1 2-1 16,0 0-3-16,-4 6 2 15,-2 7-1-15,-6 6 0 16,0 5 4-16,-9 8 1 16,-3 6-1-16,-3 9-2 15,-3 7 3-15,-3 9 2 16,-3 6-2-16,-3 6-2 0,0-1-3 15,0-2 1-15,0-8 1 16,3-9 0-16,0-4-3 16,3-6 2-16,3-5 1 15,0-11 0-15,2-12 2 16,4-12 1-16,0-7-4 16,3-1-1-16,0-2 1 15,3 3 0-15,0 2 1 16,-3 6 0-1,0 4 0-15,-4 7 0 0,-2 4 0 16,0 3 0-16,-3 8 2 16,0 8 3-16,-3 5-2 15,-3 8-2-15,0 8 2 16,0 6 0-16,0 2-4 16,0-3-1-16,3-5-21 15,0-5-10-15,3-5-45 0,0-6-20 16,3-8-30-1</inkml:trace>
  <inkml:trace contextRef="#ctx0" brushRef="#br0" timeOffset="79434.96">10595 12084 212 0,'6'21'79'0,"0"-11"-61"0,0 9 4 0,-3-11-2 0,3 0-10 15,0 0-3 1,3-6 9-16,0-2 4 16,3-5-10-16,0-6 8 0,-3-4 2 0,0-4-4 15,0-2 1 1,0 0-6-16,-3-1-1 0,-3 1-6 16,-3 3-1-16,-6 2 1 15,-3 3 2-15,-3 5 1 16,-3 5 1-16,0 8-7 15,0 6 0-15,0 5-1 16,3 5 2-16,6 8-1 16,3 3 2-16,3 0-2 15,6-3 2-15,3-5-4 16,3-6-2-16,0-7 6 0,3-11 5 16,0-8 2-1,3-11 4-15,0-7-3 16,2-6-1-16,1-5-4 0,3-3 1 15,-3-2-2-15,0-11 2 16,-3-3-4-16,-1 1 0 16,-5 7 1-16,-3 11 0 15,-3 8 2-15,-3 8 3 16,-3 8 0-16,-3 10 2 16,-3 16-8-16,-3 19-2 15,0 8-3-15,3 5 0 16,0 5 2-16,1 8 0 15,2 11-14-15,3 2-3 0,5-7-15 16,7-6-8-16,6-10-22 16,9-9-11-16,6-9-60 31,11-7-34-31,4-12 84 16</inkml:trace>
  <inkml:trace contextRef="#ctx0" brushRef="#br0" timeOffset="80021.53">11872 11967 220 0,'-6'5'85'0,"3"-2"-66"0,3 0 14 15,0-1 2-15,0 6-1 16,0 3 2-16,-3 5-4 16,1 5 0-16,-4 5-18 15,0 6 1-15,0 5-1 0,0-2-7 16,3-4-2-16,0-4-3 16,0-6 1-16,0-5-20 15,3-3-8-15,0-2-23 0,3-6-7 16,0-5 0-16,3-3 1 15,0-2 2-15,0-6 2 16,-3-2-25 0</inkml:trace>
  <inkml:trace contextRef="#ctx0" brushRef="#br0" timeOffset="80273.17">11965 11668 284 0,'0'-3'107'0,"0"1"-83"0,0 2-1 0,0 0-5 0,0 0-18 15,-3 2-4 1,0 4-40-16,0 2-19 0,0 2-49 16,0 4-19-16</inkml:trace>
  <inkml:trace contextRef="#ctx0" brushRef="#br0" timeOffset="80692.49">12084 11877 204 0,'0'3'77'0,"3"-1"-60"0,-3 6 8 0,3 0 0 0,0 6 0 0,0 1 4 16,0 7 5-16,0 4 1 16,0 6-19-16,-3 5 0 15,0 3 0-15,0-3-6 0,0-3-3 16,0-8-4-16,0-4 0 15,0-7-2-15,0-15 2 16,3-7 0 0,2-12-4-16,1-7 1 15,3-4 0-15,3 1 0 16,3-2-3-16,3 1 2 0,0 7 1 16,-3 4 2-16,0 3-3 15,0 6-2-15,-1 4 2 16,-2 6 2-16,0 6 4 15,-3 4 2-15,-3 6 1 16,0 11 2-16,-3 4-7 16,0 6-4-16,-3-2-9 15,0-6-2 1,0-5-42-16,0-6-19 0,0-7-64 16</inkml:trace>
  <inkml:trace contextRef="#ctx0" brushRef="#br0" timeOffset="82656.5">12551 11710 276 0,'0'19'104'0,"0"0"-81"0,0 20 12 0,3-18-2 15,-3 8-7-15,0 6 2 16,0 2-14-16,0 8-5 15,-3 5-6-15,0 3-3 0,3-3 3 16,0-5-7-16,0-5 1 16,0-8-34-16,-3-8-13 15,0-9-17-15,0-4-4 16,0-8 1-16,-3-6-5 16,0-8 32-16,0-2 50 15,3-3 25-15,0-2 11 16,3-1 2-16,3 1-3 15,3-3-2-15,3 2-21 16,3 1 2-16,3-1 0 0,0 1-7 16,3 2-1-16,0 0-3 15,-1 0 1-15,1 0 3 16,0 0 1-16,-3 0-2 16,-3 6 2-16,-3-1 5 15,-3 3 4-15,-6 0-3 0,-3 6-3 16,-3 4-13-16,0 6-2 15,-3 5-3 1,3 3 0-16,0 5-3 16,3 6 0-16,3 2 2 15,6 0 0-15,3-2-2 0,3-6 0 16,6-5 2-16,3-8 0 16,2-8 1-16,4-6 2 15,-3-4 3-15,3-4 2 16,-6-1-3-1,0-1-1-15,-4 0-1 0,-5 3-2 16,-3 2 3-16,0 3 0 16,-3 3-1-16,-3 2 1 15,-3 3-4-15,3 8-2 16,0 5-1-16,3 1 3 16,0 1 0-16,3-1 1 0,3-4 0 15,0-2 2-15,3-5-1 16,-1-6-1-16,4-7 1 15,0-4-1-15,0-4 0 16,-3-1 2-16,-3-2-1 16,-3 0 2-16,-6-3-4 15,-6 3 0-15,-6 0 3 16,-3 2 3-16,-3 3-4 16,-3 6-3-16,0 5 1 15,3 5 0-15,1 5-2 16,2 5 0-16,3 4 2 15,6 7 0-15,3 3-2 0,6 2 2 16,3 6 1 0,3 2 2-16,2 3-6 0,1 0 1 15,0-2 3 1,0 2 2-16,-6-3 2 16,-3 1 0-16,-6 4-2 0,-3-2-2 15,-6 3-2-15,-3 2 1 16,0-2 1-16,-3-3 2 15,0-5-1-15,1-6-1 16,2-5 3-16,3-7 0 16,3-9-6-16,3-8-2 0,6-10-1 15,6-8 4-15,3-6 1 16,5-4 3-16,4-6-1 16,6-6-1-16,6-10 3 15,6-10 0 1,-1-3 1-16,4 5 0 15,-3 3-5-15,-4 5-1 0,-5 5 3 16,-9 11 1 0,-6 5 2-16,-3 9 2 0,-9 4-3 15,0 6 0 1,-3 5-3-16,0 5-3 0,0 3-3 16,6 8 1-16,3 3 1 15,2-1 2-15,4-2-1 16,0 0 1-16,3-5 2 0,0-3 2 15,3-5 1-15,3-1 1 16,-4-2 0 0,-2 0 0-16,-3 0-2 0,-3 3 1 15,-6-3 0-15,0 3 3 16,-6 2-5-16,-3 6-3 16,-3 2-4-1,-3 8 1-15,-3 3 1 0,3 5-1 16,0 3 1-16,0 5 3 15,3 3-2-15,3 0 1 16,3-3 2-16,6-5 0 16,3-6 0-16,6-4 2 15,3-9 1-15,6-5 3 16,0-8-1-16,0-3 0 16,-1-2-1-16,-2 0 0 0,-3 0-5 15,-6 5 1-15,0 0 0 16,-3 5 0-16,0 3-5 15,0 5 1-15,3 3 2 16,-1 3 1-16,4 0 1 16,0-4 0-16,3-4 0 15,0-6 2-15,0-4-1 16,-3-7 2-16,0-4-2 16,-1-3-1-16,-2-6 3 15,-3 3 0-15,-6 1-4 16,-6-1-1-16,-3 5-2 0,-3 6 3 15,-5 5-7 1,-4 8 1-16,-3 8 3 16,-3 5 2-16,3 3-1 0,3 3 0 15,6-1 4-15,6 1 3 16,6-4 1-16,9-1 2 16,6-4 0-16,3-4 1 15,0-4-2-15,0-2 1 16,-3-2-6-16,0 2-3 15,-3 0-2-15,-4 2 3 16,1 4 0-16,0 1 1 16,0 1 0-16,0 0 2 15,0-2-1-15,3-4-1 16,6-4-2-16,3-6-1 16,5-8 4-16,4-3 1 15,9-7 0-15,-3-3-2 16,-4-6-2-16,1-2 1 15,-3-5 1-15,-9 0 2 16,-6-1-1-16,-3 6-1 16,-7 6 3-16,-5 7 2 15,0 5-4-15,-5 14-1 0,-1 0 0 16,-6 31 0-16,0 11 0 16,3 5 2-16,3 1-1 15,6 7 2-15,3 0-2 16,6 3-1-16,3-5-6 15,3-6-4-15,2-5-14 16,4-5-5-16,0-6-27 0,0-4-9 16,-3-9-83-1</inkml:trace>
  <inkml:trace contextRef="#ctx0" brushRef="#br0" timeOffset="83198.53">11869 12864 420 0,'-9'-3'159'0,"9"3"-124"0,27-13-7 0,-9 5-11 0,18-2-12 16,14-4 2-16,34-1-4 15,26-4-2-15,30-5 0 16,24 0 1 0,29-2 1-16,6 5-1 0,16 2 1 15,-7 9-2-15,-8 2-1 0,-13 2 3 16,-23 6 0-1,-18 0-1-15,-12 3 1 0,-18 2 0 16,-18 1 1-16,-18-1-2 16,-17 0-2-16,-13-2 1 15,-8 0 1-15,-9-3 1 0,-6 0 1 16,-10 0-2 0,-2 0-2-16,-3 0 1 0,-3 0 1 15,-3 2-10-15,0 1-2 16,-3-1-2-16,-3-2 2 15,0 0-1-15,0 3 2 16,0-3-4-16,-3 3-2 16,0-3-7-16,0 0-1 15,0 0-10-15,0 0-2 16,0-3-21-16,-3 0-7 16,3 1-63-1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2T14:50:48.42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2967 5726 212 0,'-18'0'79'0,"12"0"-61"0,-9-6 6 0,12 6 0 16,0 0-6-16,3 0 1 15,0 0-8-15,0 0-2 16,6-2-5-16,3-1-3 0,6-2 0 16,5-1 1-16,13-2 3 15,27 1 0-15,14-12 0 16,7-2-3-16,11-6 1 15,15 4-2 1,-3 4-1-16,-6 8 1 0,-5 9 1 16,-7 7-3-16,9 8 0 0,-14 9 1 15,-10 4 2 1,-8 0 1-16,-13 4 3 0,-8-1-1 16,-6 0 2-16,-4-3-4 15,-11 1 0 1,0-11-1-16,-3-3 1 0,-3-8 0 15,3-8 1-15,5-7-2 16,7-3-2-16,12-3 1 16,8-3-1-16,7 1 0 15,2-6 0-15,7 0 0 16,8-2 0-16,10-1-3 16,-1 1 2-16,-6 2 1 15,1 3 2-15,2 2-1 16,9 9 2-16,-2 4 4 0,-4 6 4 15,-2 3-2 1,-10 2 0-16,-6 1-5 0,1 1-1 16,-7 1 1-16,-5-2 0 15,-6 2-2-15,-10-6-2 16,-8 4-30-16,-9-1-13 16,-12 0-40-16,-12-2-15 15,-12-6-8 1</inkml:trace>
  <inkml:trace contextRef="#ctx0" brushRef="#br0" timeOffset="467.26">4738 6017 244 0,'-21'13'93'0,"9"-3"-72"0,-6 9 0 0,12-8-4 16,0 2-4-16,-3 0 3 16,6 0-9-16,6 3-2 15,6 0-3-15,12 0 5 0,0 0 5 16,8 2 0-16,7-10 3 16,9 0-6-16,11-3-3 15,4 1-1-15,2-4 1 16,-5 1-3-16,-9 0-2 15,-7-1 0-15,-2 1 1 16,-6-3-17-16,-3 3-4 16,-4-3-31-16,-2 0-10 15,-12 0-46 1,0-6-31-16,0-2 59 16</inkml:trace>
  <inkml:trace contextRef="#ctx0" brushRef="#br0" timeOffset="728.44">5253 6075 216 0,'0'5'82'0,"5"0"-64"0,4 3 9 0,-3-2-2 16,3 2-13-16,6 0-4 0,3-1-5 16,0 4-3-16,3 0 1 15,-6-1 1-15,2 3 3 0,1 1 18 16,-9-1 7-16,-3 0-4 15,-6 3-1-15,-3 3-5 16,-6 2-3-16,-3 0-9 16,-2-3-5-16,-4 1-13 0,0-6-4 15,0 0-61-15,6-5-26 16,3-2-23 0</inkml:trace>
  <inkml:trace contextRef="#ctx0" brushRef="#br0" timeOffset="1530.92">4943 5887 92 0,'-3'0'35'0,"3"0"-27"0,0 0 16 0,0 0 4 16,0 0-2-16,-3 3 2 15,0-1-14-15,0 4-5 16,0-6-6-16,3 0 0 0,-6 0 2 16,0 0 7-16,0 0 2 15,0 0 1-15,0 0 1 16,0 0-4-16,0 2 0 16,0 1-5-16,3 0-2 0,-5-1 0 15,2 1-1 1,0 2-2-16,0 0 1 15,-3 1 4-15,3 2 4 0,-3 0 0 16,0-1 3-16,0 1-1 16,-3 3 0-16,0 2-3 15,-6 0-1 1,-3 3-3-16,1 0-1 0,-4 0-3 16,0-3 1-16,0 1-2 15,0-1 2-15,7-3-2 16,2-2-1-16,3 0-2 15,3-2-1-15,6 1 2 16,-6-1 0-16,6-1-2 16,3 0 2-16,3 1 1 0,6-1 0 15,-3 0-3 1,9 3 2-16,-6 0 3 0,6 0 1 16,2 0-4-16,4 3-1 15,0-1-21-15,0 1-8 16,0-1-55-1,5-2-63-15,-5 0 41 16</inkml:trace>
  <inkml:trace contextRef="#ctx0" brushRef="#br0" timeOffset="2330.03">6032 6001 212 0,'3'2'82'0,"0"4"-64"0,0 12 18 16,-3-5 2-16,0 3-9 0,0 8-2 15,-3 3-11-15,-3-1-5 16,0 3-6-16,0 3-4 0,1 2 0 15,-1 1-1-15,3-4 2 16,0-4-32-16,-3-3-14 16,0-11-29-16,0-5-12 15,3-11-5 1</inkml:trace>
  <inkml:trace contextRef="#ctx0" brushRef="#br0" timeOffset="3122.43">5884 5972 192 0,'17'-59'71'0,"1"36"-55"0,15-4 9 0,-15 19 1 0,6 0-4 16,8 3 1-16,1 0-6 15,-3-1 0-15,0 4-10 16,-6 4 5-16,-4 6 3 0,-2 8 2 16,-3 8-1-16,-6 8-6 15,-3 0-4-15,-3-1-1 16,-6-2 1-16,0-2-3 15,-3-3 0-15,0 2-1 16,-3-10 1-16,3 0-2 16,0-6-1-16,3-2-2 15,0 0-1-15,3-5 2 16,0-3 0-16,6 0-2 16,3-3 2-16,0-2-1 15,6 0 0-15,6-6 2 16,6-2 2-16,-4-6-3 15,7-4 0-15,0-1 1 0,-3 0 2 16,-3 0 5 0,-4 0 6-16,-5 3-3 0,-3 3 2 15,-6-1-5-15,-3 3-2 16,-6 0-2-16,0 8-3 16,-3 3 1-16,0 5-1 15,-3 5-3-15,0 11 2 0,6 3-4 16,-3 5 1-1,6 2 2-15,6-2 3 16,-3-3 0-16,9-5-1 0,3-3 5 16,6-5 4-1,-6-5 1-15,3-8 4 0,0-6-5 16,2-2-1 0,-2-1-4-16,0-7-3 0,-3 0 0 15,-3 3-1-15,0 2 0 16,0 3 2-16,-3-1-3 15,0 1-2-15,-3 5-3 16,3 0 1-16,-1 3 3 16,1 0 1-16,0-1 1 15,0 4 0-15,0-1 0 16,0 0 0-16,0 3-3 16,-3 3 0-16,-3 2 4 0,-3 6 1 15,-3 5 0-15,0 10 1 16,0 1-2-16,0-1 2 15,0 3-4-15,0-2 0 16,3-1 1-16,3-5 2 16,0-2-3-16,3-1 0 15,3-10-23-15,3 0-12 16,3-2-21-16,0-4-7 16,2-4-39-1,-2-6-45-15,3-6 53 16</inkml:trace>
  <inkml:trace contextRef="#ctx0" brushRef="#br0" timeOffset="4067.39">6979 5821 212 0,'3'5'79'16,"0"-2"-61"-16,0 7 19 0,0-2 6 0,0 6-4 15,-3 4-1-15,0 9-10 16,0-1-5-16,0 3-13 15,0-2-6-15,0-1-1 0,0-5 0 16,3-5 3-16,-3-3-3 16,0-13 0-1,0-2-1-15,3-9-6 16,3-5-2-16,-3-5 0 16,0 2 2-16,3-4-1 15,0 4 4-15,2 3-2 16,1 3 1-16,0 2 2 15,0 6 0-15,0 5-3 16,0 5 0-16,0 6 4 16,0 5 3-16,-3 2 1 0,0 6 2 15,0-5-2-15,-3-1 2 16,0-4-4-16,0-4-2 16,0-2 2-16,0-5 0 15,3-6-1-15,0-8-2 16,0-4 1-16,3-4-1 15,-1-2-5-15,4-3 1 0,3 0 2 16,3 0 3-16,0 3 0 16,-3 3 2-1,0 5-4-15,0 5-2 0,-3 2-1 16,-4 6 3 0,-5 8 0-16,-3 8 3 0,0 11-1 15,0-6 2-15,-3 5-2 16,3 1 2-16,0-4-2 15,3-1 2-15,3-4-2 16,3-5-1-16,3-2 1 16,3-6-1-16,0-2 0 15,3-3 2-15,-3-5 1 16,0-3 1-16,-3-6-2 16,2-1-2-16,-2-4 1 15,-3-2 1-15,0 2-1 16,-3 3 2-16,0 3 0 0,-6 3 3 15,0 2-1-15,0 5 2 16,0 3-9-16,0 11-3 16,0 5 5-16,3 2 4 15,0 3-4-15,3-2-2 16,0-1-2-16,3-2 3 16,0-5 2-16,3-6 2 15,-3-5-1-15,3-5-2 16,-1-3 3-16,1-5 2 15,0-6-2-15,0 1 0 16,0-1-1-16,-3 0-2 16,0 4 3-16,-3 4 0 0,0 3 3 15,-3 3 3 1,-3 5-4-16,3 10-3 0,0 9-4 16,0 5 1-16,3 2 1 15,0 1 2-15,0-4-3 16,0-1 0-16,2-4-21 15,1-5-10-15,3-5-22 16,0-2-6-16,3-9-36 16,0-5-17-16,0-8 14 15</inkml:trace>
  <inkml:trace contextRef="#ctx0" brushRef="#br0" timeOffset="4257.41">7872 5789 252 0,'9'-13'93'0,"-3"10"-72"0,-3 6 18 0,-3-3 3 15,3 5-11-15,-3 6-3 16,0 5-14-16,0 10-6 16,0 8-5-16,0 11-3 0,0-5 1 15,3 2-4-15,0-10 2 16,3-3-32-16,-6-5-13 16,0-5-21-16,-3-3-9 15,-3-9-27 1</inkml:trace>
  <inkml:trace contextRef="#ctx0" brushRef="#br0" timeOffset="4743.24">7809 6009 220 0,'9'-14'85'0,"3"14"-66"0,3-7 1 0,-3 7-4 0,3 0-9 16,3 0 1-16,0 0-5 16,2 0 0-16,-2 0-1 15,0 0-2-15,0 7 3 16,-3-4 7-16,0 5 3 15,-3 3-2-15,-3 5-1 0,0-1 0 16,-1 4 1-16,1-1-8 16,3-2-1-16,0 0 0 15,0-3 1-15,0-5-1 16,3-2-2-16,0-6 3 16,0-6 0-16,0-2-4 15,-1-2 1-15,-2-6 2 0,-3-3 1 16,-3-2-1-1,-6 0 1-15,0 5-2 16,-12-2 2-16,-6 4 0 16,1 1 3-16,-1 8-1 0,3 5 2 15,0 8 0-15,3 2 1 16,6 6-4-16,3 0-3 16,3 0 0-1,6-3-1-15,3-2 2 0,0-3 1 16,3-3-1-16,0 0 1 15,3-2-4-15,0 2 0 16,-1-2 1-16,1 2 0 16,3 3-3-16,0-2 2 15,0 1-10-15,0-4-5 0,0 0-25 16,2-6-11-16,1-5-35 16,0-5-52-1,3-6 35-15</inkml:trace>
  <inkml:trace contextRef="#ctx0" brushRef="#br0" timeOffset="5043.97">8542 5715 256 0,'-6'-13'96'0,"3"15"-75"0,-3 4 17 0,3 2 3 0,0 2-13 16,-3 9-4-16,0 7-11 15,0 9-4-15,3 7-5 16,0 6-5-16,3-6-2 0,0 0-5 0,3-7 0 15,3-9-34 1,-3-2-14-16,0-8-33 16,0-6-52-16,-3-4 37 15,-3-6 238 17,-9-19-46-32,3 3-6 15,3 3-45-15,3 0-25 16,3 2-13-16,6 1-2 15,6-4-63-15,3 1-28 16,3 0-5-16,3 0 1 16</inkml:trace>
  <inkml:trace contextRef="#ctx0" brushRef="#br0" timeOffset="5185.3">8679 6019 264 0,'-6'37'99'0,"3"-18"-77"0,0 5-2 0,3-14-7 0,0 1-18 15,0-1-6-15,3 1-68 16,0-6-30-16,0-5 20 16,5-5 14-16</inkml:trace>
  <inkml:trace contextRef="#ctx0" brushRef="#br0" timeOffset="5309.3">8705 5831 208 0,'-6'-8'79'0,"6"8"-61"0,-3 0-45 0,3 3-25 0,0 2-25 0,3 3-8 16</inkml:trace>
  <inkml:trace contextRef="#ctx0" brushRef="#br0" timeOffset="5906.23">8869 6183 252 0,'12'3'93'0,"-3"-8"-72"0,0-6 9 0,-3 6 2 16,3-6-16-16,3-2-3 15,-1-6-6-15,1-4 0 16,-3-4-4-16,0 6 0 0,-6-5 1 16,-3 2-2-16,-6 5 1 0,-3-2-2 15,0 8-1 1,-2 5 5-16,2 5 4 0,0 6-7 15,3 5-1-15,0 5-1 16,3 0 0-16,3 1 0 16,6-4 0-16,0-2 0 15,3-3 2-15,3-5 1 16,2-2 1-16,1-6-5 16,0 2 1-16,3-4 0 15,-3 2 2-15,0 3 1 16,0 2 1-16,-3 3-2 15,-1 3 1-15,-2 7-2 0,0-2 2 16,-3 8 0-16,0 0 3 16,-3-3-5-16,0 0-1 15,0-2 0-15,0-6 2 16,0-2-3-16,3-6-2 16,0-2-3-16,3-6-1 15,3-2-1-15,0 0 2 16,3 2 4-16,0 1 1 15,-1-1 1-15,1 3 0 16,0-2 0-16,0 4 2 16,-3 6 5-16,0 0 4 15,-3 6 5-15,0 4 2 0,0 3-5 16,-3 1-3 0,0 4-3-16,0 1-2 15,-1-1-6-15,1 1-1 16,0-1-52-16,0 1-22 0,3-1-71 15</inkml:trace>
  <inkml:trace contextRef="#ctx0" brushRef="#br0" timeOffset="11813.36">6175 7707 164 0,'-6'0'63'0,"3"0"-49"0,0 0 14 0,3 0 2 0,-3 0-6 16,0 3 0-16,0-3-4 16,-3 0-1-16,1 0-10 15,-4 0 6-15,0 0 2 0,0 0-3 16,0 0 0-16,3-3 0 0,0 3 2 15,0 0-5-15,3 0-1 16,0 0-4 0,0 0-1-16,3 0-6 0,0 0 1 15,0 0-2-15,6 6 0 16,6 2 2-16,3-1 0 16,3-1 0-16,5-1 0 15,10-2 0 1,12-3 0-16,2 0 0 0,4 0 0 15,3 2 0-15,-1-2 0 16,4 0 0-16,5-2 2 16,10-4-3-16,2 4 0 15,3-1 1-15,-2-5 0 0,5-5 0 16,13 2 2 0,-4 3-1-16,-3 3-1 15,-8-3 1-15,-4 0-1 16,-3 0 0-16,1 0 0 15,-4 3 0-15,-2 2 0 0,-7 3-3 16,-5 0 2 0,-4 0 1-16,-8 0 2 0,-6 0-1 15,-3-2 2-15,-4 2 0 16,-2-3 1-16,-6 3-2 16,-3 0-2-16,-3-2-2 15,-3 2 1-15,0 0 1 16,-3 0 2-16,-4 0 1 0,1 0 1 15,-6 0-5-15,3 0 1 16,-3 0-35 0,0 5-17-16,3 5-83 15</inkml:trace>
  <inkml:trace contextRef="#ctx0" brushRef="#br0" timeOffset="27373.37">20814 7895 168 0,'-6'-5'63'0,"6"5"-49"0,0 3 7 0,0-3 0 0,0 0-9 15,0 0 1 1,0 0-8-16,0 0-3 16,0 0-1-16,0 0-1 0,0 0 2 15,0 0-1-15,0 0-1 0,3 0 5 16,3 2 4-16,3-2-1 16,6 0 3-16,3 0-2 15,5 0 2-15,4-2-4 16,3-1-2-16,6 0-2 15,2 1-3-15,4-1 3 16,6 0 0-16,11 1-4 16,4-1-1-16,5 0 1 15,1 1 0-15,-1-1 1 16,4 0 2-16,5 1-1 16,0-1-1-16,1-2 1 15,-4 0-1-15,-2-1-3 0,2 1 2 16,-3 0 1-1,-2-1 2-15,-1 1-1 16,-2 0-1-16,-4 0 1 0,-2 2-1 16,-4-2 0-16,-2-1 0 15,-3 1 0-15,-7 0 2 16,-2 2-3-16,-3 0-2 16,-4 1 2-16,-5-1 2 15,0 3 0-15,-6 0 2 16,-6 0-7-16,-4 0 1 15,1 0-6-15,-3 0 1 16,-3 0-1-16,-3 3 1 16,0-1-2-16,0 4 1 15,-3-4-2-15,0 4 0 0,0-1-12 16,-3 0-3 0,0-5-30-16,3 6-38 15,0-1 27 1</inkml:trace>
  <inkml:trace contextRef="#ctx0" brushRef="#br0" timeOffset="30659.24">14989 7816 144 0,'-6'-5'55'0,"6"7"-43"0,3 1 19 16,-3-3 5-16,0 0-9 16,0 0-3-16,0 0-10 15,0 0-4-15,3-3-5 16,-3 1-4-16,3-1 2 0,0 0-4 16,0 1 0-16,0-1-1 15,3 3 0-15,3 0 2 16,0-3 2-16,2 3-3 0,4 0-2 15,3-2 2 1,3-1 2-16,0 0 0 0,3 3-1 16,2 0-2-16,4 0 1 15,3-2 1-15,6-1 0 16,8 0 0-16,4 1 2 16,2-1-3-16,1 3 0 15,0 0 1-15,-1 0 2 16,1 0-3-1,2 0 0-15,1 0 3 0,-1 0 1 16,1 3-4-16,-3-1-1 16,-1 1 1-16,-5-3 2 15,-4 0 0-15,-2 0-1 16,0 0 3-16,-4 0 0 16,-2-3-4-16,-3 1-1 0,-6 2 1 15,-3 0 0 1,-4-3 1-16,-2 3 2 15,-6 0-1-15,-3 0 2 0,-3-3-2 16,-9 1-1-16,-6-1 1 16,-6 1 1-16,-6-1-1 15,-2 0-1-15,-7 1 1 16,-6-4-1-16,-9-2 0 16,-8 0 0-16,-10 3 0 15,-2 0 0-15,-4 2 0 16,-5-5 2-16,-6 3-3 15,-4 0 0-15,-2 2 5 16,9 3 5-16,2 0-5 16,7 0-2-16,2 0 1 15,10 0 0-15,8 0-1 16,6 0 1-16,10 0-4 16,8 0 0-16,6 0 1 0,6 0 0 15,9 0-3-15,12 3 2 16,9-1 1-16,9 1 0 15,8-3 0-15,13 0 0 16,12-3 0-16,8 3 0 16,9 0 0-16,4 0 2 15,11-2-1-15,12-1-1 16,0 0 1-16,1-2-1 16,-1-3-3-16,3 3 2 15,-9 2-1-15,-9 1 0 16,-11-4 2-16,-4 1 2 15,-14 0-1-15,-10-1 2 16,-11 4-4-16,-9-1 0 16,-9 0 3-16,-12 3 1 0,-12 3-1 15,-9 2-2 1,-15-2 1-16,-9 0-1 0,-14-1 0 16,-16 4 2-16,-8-1 1 15,-4 0 1-15,-8-2-2 16,-12 2 1-16,0 3-2 15,-1 0-1-15,-5 0 1 16,-3 5-1-16,0 0 0 0,12 1 0 16,5 2 2-16,10-1 1 15,8 1-6 1,13-2 0-16,11-1-1 16,13-5-1-16,8 0-5 0,15 0-4 15,12-3-3-15,12 0 0 16,12-5-33-1,5 0-14-15,13-5-18 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2T14:53:53.56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7074 12660 160 0,'-18'-5'60'0,"15"5"-47"0,-3-3 19 0,6 3 5 16,-3 0-10-16,-3-2-1 16,0-1-4-16,1 0-2 15,2 1-10-15,0-1-2 0,3 1 2 16,3-1-11-16,3 0-1 15,2 1 1-15,7-1 2 16,6 3-2-16,6 0 0 16,6 3 1-16,5-1 0 15,7 4 0 1,0-1 0-16,-1 0 0 0,-2 0 2 16,-3 1-1-16,-4-4-1 15,-2 1 1-15,-6 0 1 0,0-3-3 16,-6 0-2-1,-4-3 4-15,-2 0 3 16,-3 1-1-16,-3-1-2 16,-6-2 2-16,-6-1 2 0,-3 1-2 15,-6 0 0-15,-6 0-3 16,-5-3-1-16,-7 0 1 16,-6 0 2-16,-6 2 3 15,1 1 2-15,-4 3 1 16,6 2 2-16,4 2 4 15,2 1 1-15,6-1-6 16,3 1-1-16,4 0-2 0,5-1 1 16,3-2-6-16,3 0-1 15,0 0-2-15,3 0 0 16,3 0 0-16,3 0-2 16,0 0-26-16,6 0-10 15,3 3-59 1,9 5-62-16,3-5 48 15</inkml:trace>
  <inkml:trace contextRef="#ctx0" brushRef="#br0" timeOffset="12668.34">4098 14266 124 0,'-12'3'46'0,"9"-3"-35"0,0 0 16 0,3 0 5 16,-3 0-2-16,3 0 2 15,0 0-5-15,0 0-2 16,0-3-13-16,0 1 1 0,0-1 1 16,0 0-5-16,0 3-3 15,0-2-3-15,0 2 0 16,6 0-4-16,0 0 0 15,3 0 1-15,3 2 2 16,-1 1-3-16,4 0 0 16,3-3 1-16,0 2 0 15,3-2 0-15,6 0 0 16,-7 0 0-16,4 0 2 16,0 0-1-16,0 0-1 0,3 0-2 15,5 0 1-15,1 0 3 16,6-2 1-1,6-1-1-15,2 3-2 16,4-3-2-16,-4 1 1 0,4-1 1 16,-3 0 2-16,-1-2-3 15,4 3 0-15,2-1 1 16,1 3 0-16,0 0 0 16,-1 0 0-16,-2 0 0 15,-1 0 0 1,1 0 0-16,6 0 0 15,2 0 2-15,4 3 1 16,2-1-1-16,-5 3-2 0,-4 1 1 16,-5-4-1-16,5 1 0 15,1 0 0-15,2-1-3 0,1 1 2 16,-1 2 1-16,-2 1 2 16,-3-4-3-16,-1 1 0 15,4-3 1-15,2 3 2 16,4 2 1-16,-4 0 3 15,-2 0-5-15,-1 1-1 16,-5-4 0-16,-3-2 2 16,2-2 1-16,1-1 1 0,-1 0-2 15,4 1-2-15,-3 2 1 16,-1 0-1-16,-2 0 0 16,-7 0 2-16,-2 0 1 15,-3 0 1 1,0 0 0-16,-4-3 0 0,1 0-2 15,-3 1-2 1,0-1 1-16,-1 3 1 0,1-2 1 16,0 2 3-16,0 0-5 15,-4 0-1-15,-2 0 0 16,0 0 2-16,-6 0 1 16,0 0 3-16,-3 0-1 15,-3 0 2-15,-3 0 2 16,-1 0 2-16,-2 0-3 15,0 0-3-15,-3 0 0 0,-3 0 1 16,0 0-1 0,0 0 0-16,0 0-3 15,0 0-2-15,3 0 3 16,-3 0 0-16,0 0-1 0,0 0 1 16,0 0-4-16,0 0 0 15,0 0-6 1,0 0 0-16,0 0-28 0,0 0-12 15,3 5-24 1,3 3-8-16,3 2-29 16</inkml:trace>
  <inkml:trace contextRef="#ctx0" brushRef="#br0" timeOffset="15693.33">9226 14415 148 0,'-15'-14'55'0,"9"9"-43"0,-3-3 19 0,6 5 5 16,1-2-12-1,-4 0-3-15,0 0-6 0,0 2 0 16,0 0-8-16,3 1-2 0,0-1 1 15,0 3-3-15,0 0-2 16,3 3-5-16,0 5 0 16,3-1 2-16,3 4 1 15,3-3 1-15,3 3 2 16,2-3 3-16,4-1 2 16,3 1 1-16,3-2 0 15,3-4-2-15,5-2-1 16,7 0-8-16,9 0-2 15,2-2 6-15,7 2 6 0,0 0-1 16,-1 0-1 0,-2-3-2-16,5-2 0 15,1-1-2-15,2 1 2 0,1 0 0 16,-4 2 1-16,-5 1 0 16,-4-1 2-16,-5 3-3 15,-3 0 0-15,-4 0 1 16,-2 3 0-16,-3-1-2 15,-3 1-2-15,-4 2 1 16,-2 0-1-16,-3 1 2 16,-3-4 1-16,-3 1 3 15,-3 0 1-15,0-1-1 16,-3 1-1-16,-3-3-1 16,-1 0 2-16,-2 0-1 15,-3 0 0-15,0 0-1 16,3 0 2-16,-3 0-5 0,0 0-3 15,0 0 1-15,0 0 0 16,0 0-32 0,9 8-88-1,6 2-46-15,-3-4 50 16</inkml:trace>
  <inkml:trace contextRef="#ctx0" brushRef="#br0" timeOffset="17510.3">15769 14415 140 0,'-18'0'52'0,"15"0"-41"0,-3 0 13 0,3 0 2 15,0 2-6-15,0-2-1 16,0 0-7-16,0 0-2 16,0 3-6-16,0-3-3 0,3 2 2 15,0-2 4-15,0 0 4 16,0 0 2-16,0 0 3 16,3 6-1-16,0-4 1 15,3 1-2-15,3 2 1 16,0 1-4-16,3-1 1 15,6 0-5-15,5 0 1 16,7 1-5-16,6-1-2 16,3 0-3-16,2-2-1 15,4 2 4-15,0-2 3 16,2 2-3-16,4 1-1 0,5-1 0 16,4 0 0-16,-1-2 0 15,1-1 0-15,-3 4-3 16,2-1 2-16,4-2 3 15,2 2 1-15,3 0 1 16,4-2 0-16,-4 0-2 16,1-1 1-16,2 1-2 15,4-1-1-15,5 1 1 16,0-3-1-16,1 0 0 16,-7 0 2-16,4 0-1 15,-1 0-1-15,3-3 1 16,-5-2 1-16,-4 0 1 15,-2 0 1-15,-4 2-2 0,-2 0-2 16,-1 1 1 0,7-4 1-16,-7 1-1 15,-2 0 2-15,-7-3-2 0,-2 3-1 16,-4-1 1 0,-2-2-1-16,0 0 0 0,-1 3 2 15,-2-3-1-15,0 3-1 16,-4 0-2-16,-2-1 1 15,-3 1 3-15,-6 0 1 16,-3-1 1-16,-1 4 0 0,-2-1 0 16,0 0 0-16,0 1 0 15,-3-1 2-15,-3 3-5 16,-1 0-1-16,-2 0 0 16,0 0 0-16,0-2 0 15,-3 2 2 1,0 0-3-16,-3 0 0 0,0 0 1 15,0 0 0-15,0 0 0 16,0 0 2-16,0 0-1 16,-3 0-1-16,0 0-4 15,-3 0-2-15,3 0-6 16,0 0-3-16,-3 0-5 16,3 0-2-16,-3 0-15 15,3 0-6-15,-3 0-21 16,0 0-10-16,0 0-13 15</inkml:trace>
  <inkml:trace contextRef="#ctx0" brushRef="#br0" timeOffset="40685.4">4068 17672 252 0,'-18'-11'93'0,"18"11"-72"0,3-3-4 15,-3 3-7-15,6 0-4 16,3 0 1-16,0 0-8 15,-3 0-4-15,9 3 3 16,-6-3 0-16,2 0 4 0,4-3 3 16,0 1 2-16,0-1-1 15,0 0 1-15,0 1-2 16,0-1 2-16,3 0-2 0,5 1 2 16,-2 2-2-16,-3 0 0 15,6 0-1 1,3 0 0-16,5 0-5 15,1 0 1-15,6 0 0 16,6 0 2-16,2-3-3 0,1 0 0 16,-1-2 1-1,4 0 2-15,0 0-3 0,5-3 0 16,7 0 1-16,2 0 2 16,4 3 1-16,-4 2 1 15,4 3-2-15,2 3 1 16,6-1-2-16,4 3-1 15,-1 1 1-15,0 2-1 16,1 0 0-16,2-3 2 16,4-2-1-16,-1-3-1 15,-6 2-2-15,1-2 1 0,2 3 3 16,3-1 1-16,1 1 1 16,-7 0 2-16,-6 2-1 15,-2 3 2-15,-1 0-4 16,1 3-2-16,-4-1 0 15,-2-2-1-15,-7 0 0 16,-5 0 2-16,-7-3 1 16,-2 3 3-1,-3 0-3-15,-7-3 0 0,-2 1 3 16,-3-1 3-16,-3 0 0 16,-6 1 0-16,-4-4-1 15,-2 1 0-15,-3-1-2 16,-3 1 1-16,0-3-2 15,-3 0 0-15,-3 0-1 0,0 0 0 16,-3 0 0-16,0 0 2 16,-3 0-3-16,0 0 0 15,0-3-1-15,-3 3 1 16,0 0-2-16,0-2 2 16,0-1-2-16,0 3-1 15,0-2-2-15,0 2 1 16,0 0-1-16,0 0 0 15,0-3-3-15,1 3-1 16,-1-3-22-16,0 1-8 16,0-1-44-16,0-2-18 15,-3-9-31 1</inkml:trace>
  <inkml:trace contextRef="#ctx0" brushRef="#br0" timeOffset="47862.35">7086 11433 116 0,'0'-11'46'0,"3"6"-35"0,-3 2 16 16,0 3 5-16,0 0 0 15,0 0 3-15,0 0-15 16,0 0-4 0,-6 11-10-16,0 5-4 0,-3 5-1 15,-3 3 1-15,0 2-3 16,-2 8 0-16,-4 17 1 16,-3 12 0-16,3 9-3 15,3 2 2 1,-3 16 3-16,0 8 1 0,3-3-1 15,1-5 1-15,-1-3-4 16,0 6 0-16,3-6 1 0,3-5 0 16,3-11 0-16,3-10 2 15,3-8-10-15,0-8-2 16,3-5-19-16,3-8-9 16,0-9-44-1,0-4-20 1,3-8 54-16</inkml:trace>
  <inkml:trace contextRef="#ctx0" brushRef="#br0" timeOffset="48725.73">7080 11319 148 0,'-15'-5'55'0,"12"5"-43"0,0-3 10 0,3 3 3 0,0 0 1 16,0 0 2-16,0 0-13 15,0 0-6-15,0 0-6 16,0 0-7-16,6 3 0 0,3 5 2 15,6 2 1-15,9 3 1 16,9 3 0-16,11 0 0 16,10 0 2-16,5-3-3 15,1 0 0-15,2-5 1 16,7-2 0-16,8-1 0 16,7-5 0-16,-4-3 0 0,3-2 0 15,4-3 0-15,5-3 0 16,3-2-3-16,-6-5 2 15,1-1 3-15,-1-2 3 16,3 0-2-16,-2 2-2 16,-7 1-3-16,-9-1 1 15,-2 1-1-15,-4 2-2 16,-5 3 5-16,-4 2 1 0,-8 3-3 16,-6 3 1-16,-4 2-2 15,-5 3 0-15,-3 3 2 16,-1 2 0-1,-5 0-3-15,-3 1 2 16,0 2-4-16,-3-3 1 0,-3 0 0 16,-1 1-1-1,-2-4 4-15,-3 1 0 0,3 0 1 16,-6-1 0 0,0 1 0-16,-3-1 2 0,0 1-1 15,0 0-1-15,-3 2 1 16,0 0-1-16,0 1-3 15,0 2 2-15,0 2 1 16,0 3 2-16,0 6-3 16,0 2 0-16,3 6 1 0,0 4 0 15,-1 4-3 1,-2 2 0-16,0 2-1 0,-3 12 3 16,0 7 0-16,0 5 3 15,-3 4-3-15,0-4 0 16,0 6 1-16,-2 2 0 15,2 3 0-15,0 0 2 16,0-5-6-16,0-3-1 16,0-2-5-16,0 5-1 15,0-3-8-15,3-3 0 16,0-5-17 0,0-5-37-16,0-8 8 15</inkml:trace>
  <inkml:trace contextRef="#ctx0" brushRef="#br0" timeOffset="49331.02">7080 13012 168 0,'-21'3'66'0,"18"-3"-52"0,0-3 10 0,3 3 2 16,0-2-13-16,3-1-4 16,3 0-9-16,6-2 0 15,6-3 0-15,12 3 0 0,14-1 0 16,16 6 0-16,11 3 0 16,10-3 0-16,17-3 0 15,12 1 2-15,0-3 3 16,9-3-4-16,6 0-1 15,-3 2-2-15,0-2-2 0,3 6 3 16,0-1 2 0,-11 0 2-16,-7 1 1 15,-9-1 2-15,-3 3 1 0,-3-2-1 16,-8 2 1 0,-10-3-4-16,-11 0 0 0,-10 1-1 15,-5-1-2-15,-9 0 1 16,-4 3 1-16,-2 0-12 15,-9-2-6-15,-6 2 2 16,-3 0 0-16,-3 0 0 16,-4 0 1-16,1 0-13 0,-3 2-3 15,0 1-12 1,-3 2-32-16,-3 1 8 16</inkml:trace>
  <inkml:trace contextRef="#ctx0" brushRef="#br0" timeOffset="53374.45">15900 13121 252 0,'-30'-24'96'0,"27"21"-75"0,0 3 3 0,3 0-4 15,0 0-16 1,0 6-4-16,0 4 0 0,0 6-1 16,0 5 1-16,0 6 0 15,0 4 0-15,-3 9 0 0,0 0 2 16,-6 13-3-16,0 10 0 15,-3 6-1-15,0 2 0 16,0-2 4-16,1 5 1 16,5 0-4-16,3 0-1 0,3-2 1 15,3-6 2 1,3-8 0-16,2-8 2 0,1-7-13 16,3-1-6-16,0-10-27 15,0-6-12-15,-3-7-40 16</inkml:trace>
  <inkml:trace contextRef="#ctx0" brushRef="#br0" timeOffset="54256.28">16028 12708 216 0,'-6'-8'82'0,"12"8"-64"0,0-3-4 0,0 3-8 15,8 0-6-15,10 3 2 16,6 0-3-16,12-1-2 15,14 4 2-15,13-1 0 0,11 0 1 16,9 0-3-16,16-2 2 16,8 0 1-16,6-3 2 15,15-6-1-15,9-4 2 16,-1-6-2-16,19-3 2 0,0-2 0 16,6-2 3-1,8 4-3-15,1 0 0 16,-1 4-1-16,-5 4-2 15,-6-2 1-15,0 5-1 0,-10 3 0 16,-17-3 2-16,-3 0-1 16,-9 2-1-16,-15 4 5 15,-8 2 1-15,-16 0-2 16,-6 0-1-16,-11 0-1 16,-10 2 1-16,-8 4-4 15,-7 2 0-15,-5 5 1 16,-6 8 0-16,-3 13 0 15,-4 9 0-15,-2 4 0 16,-3 6 2-16,-3 8-1 16,0 8-1-16,-6 8-4 15,-3 2 0-15,0 16 0 0,-3 3-1 16,-3 8 1 0,-1-3 0-16,1-5 3 0,0-5 0 15,0 5 1-15,0-1 2 16,0-4-1-16,0-6-1 15,0-10 1-15,-3-3-1 16,-3-5 0-16,0-3 0 16,0-5 2-16,0-8 1 15,0-11-4-15,0-7-1 16,3-9 3-16,-3-7 1 0,1-6 0 16,-1-3 1-1,-3-4 0-15,-3-6 1 16,-3-6 2-16,-6-1 1 0,-3-7-6 15,-3-4 0-15,-6-3-6 16,-5-1 1 0,-7 1 0-16,-9 3-1 0,-14-3 1 15,-12 2 0-15,-13 8 0 16,-8 4 0-16,-6 1-4 16,-6 9 0-16,3 5-7 15,5 5-3-15,7 6-17 16,6 2-5-16,3 0-34 15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2T14:58:39.05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6797 5665 136 0,'0'-3'52'0,"-3"6"-41"0,0-1 11 16,3 1 3-16,-3 0 1 16,0 2 4-16,-3 0-5 15,4 1-1-15,-4-4-13 16,3 1 0-16,0-1 0 0,0 4 2 15,0-6 5-15,3 0-1 16,0 0 1-16,0 0-3 0,0 0-1 16,0 0-8-16,0 2-2 15,0-2 0 1,3 3 0-16,0 5-2 0,-3-8 1 16,6 0-2-16,2 0-1 15,1 0 1-15,3 0 1 16,0 0 1-16,3 0 3 15,0 0-1-15,3 0 2 16,3 0-4-16,0 0-2 16,-1 0-3-16,1 0 1 15,3-5 1-15,-3 5 2 0,3 0-3 16,-4-3 0-16,1 3 1 16,3-3 0-1,3 3 0-15,0-2 2 0,2 2-1 16,4-6 2-16,0 4-2 15,0-1 2 1,-1 1-2-16,1 2 2 0,0 0-2 16,0 0 2-16,-4-6-4 15,1 6 0-15,0-2 1 16,0 2 0-16,2 0 0 16,1 0 0-16,0 0 0 15,3 0 0-15,-1 0 0 16,1 0 2-16,0 0 1 0,8-3 3 15,4 0-5 1,3 1-3-16,2-1-2 0,1 0 3 16,-4 1 0-16,-2-1 3 15,-3 0-1 1,2 1 2-16,7-1-2 0,8-2-1 16,4 0 3-16,5-3 0 15,1 0-1-15,2 0 1 16,-5 0-2-16,-4 0 2 15,1-5-2-15,2 2 2 16,7 3-2-16,-4 0-1 16,-3 3 1-16,-5 0 1 15,-4-1-3-15,4 1 0 16,-1 0 1-16,7 2 0 16,-7 0 0-16,-2 3 0 0,0 0 0 15,-7 3 2-15,-2 0-1 16,-1-1-1-16,1 1-2 15,0 2 1-15,-1 1 1 16,1-1 0-16,-4 0 0 16,-2 0 2-16,-3 1-1 15,-7-1-1 1,-2 0 1-16,3 3 1 0,-9-2-3 16,5 2 0-16,-2-3 1 15,-3 0 2-15,0 0 1 16,-3 1 1-16,-4-1-7 15,1-2 0-15,-3-1 1 16,-3 4 1-16,0-4 1 16,-3 1 2-16,-3-3-1 15,0 3-1-15,-3-3 1 16,-6 0 1-16,0 0-8 0,0 0-3 16,-3 0-39-16,-3-3-17 15,-3 0-78 1</inkml:trace>
  <inkml:trace contextRef="#ctx0" brushRef="#br0" timeOffset="7788.16">4169 7131 132 0,'-12'0'52'0,"9"2"-41"0,0-2 24 0,3 0 7 15,0 0-5-15,0 0 1 16,-3 0-5-16,3-2 2 16,-6-1-19-1,3 0 2-15,0 3 2 0,0 0-2 0,0 0 1 16,0-2-4-16,3 2-1 15,-6-3-4-15,3 3 1 16,3 0-4-16,-6 0 1 16,6 0-3-16,0 0 0 15,0 0-6-15,0 0-1 16,0 0 1-16,6 0 2 16,3 0-2-16,-3 0-2 15,9 0 2-15,6 0 2 16,0 3-2-16,9-3 0 0,-1 0 1 15,1 0 2-15,6-3-3 16,6 0 0-16,2 1 1 16,7 2 0-16,-1-3 0 15,1 3 0-15,0 3 2 16,-1-3 1-16,-5 0-4 16,2 0 1-16,4 2 0 15,0 1 0-15,-1 0 0 16,1 2 0-16,0 0 0 15,-7 0 2-15,1 1-1 16,-4-4-1-16,-2 1-2 16,0-3 1-16,0 0 1 15,-4 0 2-15,1 0-1 16,0 0-1-16,-7 0 1 16,1 0-1-16,0 0 0 0,-3 0 0 15,0 3 0-15,-4-3 2 16,1 0-1-1,-3 0-1-15,0 0 1 0,-3 0-1 16,-3 0 4-16,0 0 2 16,-4 0-2-16,1 0-1 15,-3 0 1-15,3 0 2 16,-6 0-5-16,3 0-1 16,0-3 0-16,0 3 0 15,-3 0 0-15,0-3 2 0,0 3-3 16,0 0 0-16,0 0 1 15,-3-2 2-15,0-1-3 16,0 3 0-16,-3 0 1 16,3 0 2-1,0 0 1-15,-3 0 1 0,0-3-2 16,0 3 1-16,3-2-2 16,-3 2-1-16,0-3-2 15,0 3 1-15,0 0-1 16,0 0 0-16,0 0 4 15,0 0 1-15,0 0-4 16,0 0 1-16,0 0 0 16,0 0 2-16,0 0-1 15,0 0-1-15,0 0-2 0,0 0 1 16,0 0 3-16,0 0 3 16,0 0-2-16,0 0 0 15,0-2-1-15,0 2-2 16,0-3 3-16,0 3 2 15,0 0-4-15,0 0-3 16,0 0 1-16,0 0 0 16,0 0 1-16,0 0 0 15,0 0-3-15,0 0 2 16,0 0 3-16,0 0 1 16,0-3-12-16,0 3-4 15,0-2-14-15,0 2-5 16,0 0-27-16,0 0-13 15,-3 2-45 1,0 1-40-16,3 2 63 0</inkml:trace>
  <inkml:trace contextRef="#ctx0" brushRef="#br0" timeOffset="27350.71">16424 4749 176 0,'11'-8'66'0,"-11"8"-52"0,9-2 32 0,-9 2 12 0,0 0-3 15,0 0 0 1,3 0-17-16,-3 0-9 0,0 0-16 15,0 0 0-15,0 0 1 0,0 0-3 16,3 5-1-16,0 0 0 16,0 9 1-16,0-9-3 15,-3 11-3-15,0-3-2 16,-3 11 0-16,3-8-2 16,-6 18-1-16,0-5 1 15,-6 16 1-15,4-5-1 16,-1 5-1-16,0-14 1 0,0 4 1 15,3-3-3-15,3-9 0 16,0-1 1-16,3-4 0 16,0-5-3-16,9 1 2 15,0-4 1-15,9 1 2 16,-4-3-1-16,10 0 2 16,-6-3-2-16,6 3-1 15,-6-3 1-15,3 0 1 16,-4 1 1-16,1-1 1 15,-3-2-5-15,0 2-1 16,-3-5-2-16,0 3 0 16,-3-1-15-16,0-2-7 15,-3 0-18-15,3 0-5 16,-3 0-38-16,3-5-14 0,-3 0-13 16</inkml:trace>
  <inkml:trace contextRef="#ctx0" brushRef="#br0" timeOffset="27653.32">16808 4863 272 0,'-3'-5'104'0,"3"5"-81"0,0 2 14 0,0-2-1 15,3 6-10 1,0-4-3-16,2 6-11 0,1 0-3 16,6 8-5-16,-3-3-3 0,6 11 2 15,0-3 0-15,3 11 1 16,-3-13-5-16,3 7 1 16,-4-5-7-16,-2-2 0 15,0-3-24-15,0-3-7 16,-3-3-31-16,3-7-13 15,-3 0-28 1</inkml:trace>
  <inkml:trace contextRef="#ctx0" brushRef="#br0" timeOffset="27914.11">17087 4882 284 0,'-6'0'107'16,"6"0"-83"-16,-9 2 15 0,9-2 3 15,-6 3-14-15,1-3-1 0,-10 5-7 16,3-2-3-16,-9 7-9 16,3-2-3-16,-9 13 1 0,3-5-5 15,-5 16-3-15,5-8 1 16,0 8 0-16,6-9 1 16,0 4 2-16,3-6-21 15,4-2-9-15,2-3-24 16,3-6-7-16,3 1-24 0,3-6-8 15,0-2-8 1</inkml:trace>
  <inkml:trace contextRef="#ctx0" brushRef="#br0" timeOffset="28356.68">16772 4919 200 0,'-24'13'77'0,"24"-13"-60"0,-18 21 15 0,15-16 2 16,-3 11-8-16,3-5-1 15,0 7-10-15,0-2-2 16,3 8-7-16,0-8 3 0,9 8 1 0,0-6-1 16,12 3 0-16,-3-2-1 15,15-3 0-15,-7-3-4 16,10-5-3-16,-6 0 2 15,6-8 0-15,-7 0 1 16,1-13 2-16,-6 5 1 16,0-16 1-16,-6 3 0 15,-1-16 0-15,-2 8 0 16,-3-8 0-16,-3 2 2 16,-9-10 1-16,0 13 1 15,-15-13 2-15,3 11-5 16,-14 5-1-16,2 5-2 15,-9 14-1-15,6-4-6 0,-6 20-1 16,7-4-4 0,-1 14 1-16,3-3-15 0,6 11-4 15,3 0-26-15,6 8-10 16,3-3-65 0,12 10-49-16,-3-4 71 15</inkml:trace>
  <inkml:trace contextRef="#ctx0" brushRef="#br0" timeOffset="28686.58">17379 4773 236 0,'12'3'88'0,"-12"-3"-69"16,6 8 19-16,-6-8 4 0,3 10-7 16,0-4 0-16,-3 7-14 15,0-3-3-15,0 14-10 16,0-8-3-16,-3 16-1 0,0-6-2 16,0 11-2-16,0-5-2 15,3-3-1-15,0-5-27 16,0-6-10-16,0-4-37 15,3-12-14-15,-3 1-18 16</inkml:trace>
  <inkml:trace contextRef="#ctx0" brushRef="#br0" timeOffset="28892.23">17287 4807 220 0,'-6'-5'82'0,"6"5"-64"0,0-5 33 0,0 5 9 16,0 0-17-16,0 0-7 15,6 0-10-15,0 0-5 16,9 0-11-16,-4 0-4 0,10-3 0 16,-3 3-3-16,6-8 0 15,-3 6-1-15,0-1-2 16,-3 0-15-16,-4 3-7 0,1 0-25 16,-3 3-7-16,-3 0-18 15,-3 2-8-15,0 0-22 16</inkml:trace>
  <inkml:trace contextRef="#ctx0" brushRef="#br0" timeOffset="29124.29">17248 5075 308 0,'-6'31'115'0,"6"-31"-89"0,3 24 14 15,0-18 1-15,3-1-12 16,0 0 0-16,9 0-14 0,-3 1-4 15,12-4-7 1,-4 1-3-16,7 0 0 0,-6-3-1 0,3 0 2 16,-3 0-10-16,0 2-2 15,-7-2-26-15,1 0-9 16,-3 0-43-16,0 0-17 16,-3 0-12-1</inkml:trace>
  <inkml:trace contextRef="#ctx0" brushRef="#br0" timeOffset="29484.57">16596 4456 184 0,'-21'-6'71'15,"21"6"-55"-15,-26 11 31 0,23-8 9 0,-12 7-6 16,3-2-2-16,-15 24-21 16,3-6-6-16,-14 14-13 15,8-6-1-15,-6 17 3 0,9-12-6 16,-3 33-2-16,7-14-1 15,8 19 1-15,3-11-3 16,12 5 0-16,0-13 1 16,15 9 0-16,-3-14-3 15,23 5 2-15,-8-11-15 16,21-7-4-16,-10-3-30 0,25-16-12 16,-15-5-65-1</inkml:trace>
  <inkml:trace contextRef="#ctx0" brushRef="#br0" timeOffset="29858.55">17742 4437 212 0,'3'5'82'0,"-3"-5"-64"0,15 14 20 0,-12-12 5 0,6 9-4 16,-3-3-1-16,9 16-8 16,-3-6-4-16,6 19-14 15,-4-8 3-15,1 16 3 0,0-8 1 16,-6 11 1-16,-3-8-5 15,-9 26-1-15,0-13-2 16,-12 13 0-16,3-11-9 16,-14 1-1-16,5-11-2 0,-12 8 2 15,6-11-14-15,-6 6-7 16,10-14-26-16,-1 3-8 16,0-5-63-16,12-6-26 15</inkml:trace>
  <inkml:trace contextRef="#ctx0" brushRef="#br0" timeOffset="30210.95">18245 4884 316 0,'-3'-5'121'0,"3"0"-95"0,3-1 18 15,-3 6 0-15,0 0-24 16,0-2-6-16,-3 2-14 0,0-3-2 16,-3 3 0-16,0 0-48 0,0 0-20 15,3 3-75 1</inkml:trace>
  <inkml:trace contextRef="#ctx0" brushRef="#br0" timeOffset="34460.05">18846 4585 292 0,'-14'6'110'0,"11"-6"-86"0,6 0 22 15,-3 0 4-15,6 2-16 16,-1 3-5-16,7-5-12 16,0 0-6-16,3 0-6 15,3-5-6-15,3 3 0 0,3-1 3 16,2 0 1-16,4 1-15 0,0-1-4 15,0 0-21 1,-3 1-6-16,-1-1-18 16,-5-2-6-16,-3-1-37 15,-6 1-36-15,-6 2 57 16</inkml:trace>
  <inkml:trace contextRef="#ctx0" brushRef="#br0" timeOffset="34887.29">18826 4612 264 0,'-24'13'101'0,"21"-5"-78"0,3 0 13 0,3 2 2 15,3-4-7-15,3 4-1 0,3 3-10 16,2-2-2-16,4 0-11 16,3 2-4-16,0 0 0 0,0 0-4 15,3 1 0-15,-3-1 3 16,-4 3 1-1,-5 0-4-15,-3 5 1 0,-9-3 2 16,-6 9 1-16,-3 2-1 16,-3 3-2-1,-2 2 5-15,-4 3 1 16,0-3 2-16,3-5 0 0,0-2-4 16,6-6-1-16,3-2 3 15,3-3 3-15,3-3 0 16,3 0 2-16,3-5-2 15,3 0 2-15,3-3-8 16,3-2-2-16,6 2-1 16,2-5 2-16,-2 0-1 0,3 0-1 15,-3 0-4-15,3-5-2 16,-3 2-15-16,2 0-4 16,1 1-11-16,-3-3-3 15,0-3-34-15,0-3-15 16,3-5-42-1</inkml:trace>
  <inkml:trace contextRef="#ctx0" brushRef="#br0" timeOffset="35310.73">19454 4688 212 0,'3'0'82'0,"-3"3"-64"0,3 2 22 0,-3-2 7 16,3 2-5-16,0 6 2 15,-3-1-11 1,0 4-5-16,0 2-16 0,0 2-3 0,0 3-2 16,0 0-1-16,0 3 1 15,0-3-4-15,0 1-2 16,0 1 0-1,0-7-1-15,0 0-25 0,0-3-10 16,-3-5-37-16,0-5-17 16,0-6-37-1</inkml:trace>
  <inkml:trace contextRef="#ctx0" brushRef="#br0" timeOffset="36004.91">19847 4911 276 0,'0'10'104'0,"0"-10"-81"0,0 16 20 16,0-8 3-16,0 3-18 0,0 5-5 16,0-3-10-1,0 5-3-15,0-4-6 0,0-1-3 0,0 0 0 16,0-2-19-16,0-4-8 16,0-1-35-16,0-12-106 31</inkml:trace>
  <inkml:trace contextRef="#ctx0" brushRef="#br0" timeOffset="36152.83">19876 4770 300 0,'0'-21'112'16,"3"13"-87"-16,-3 3 18 0,0 0 0 0,0 2-23 0,0-2-6 15,0 5-29-15,0-8-12 0,-3 3 13 16,3-3-60-16,0 2-23 0,0-2-20 15</inkml:trace>
  <inkml:trace contextRef="#ctx0" brushRef="#br0" timeOffset="36582.42">20028 4688 236 0,'3'8'88'0,"-3"-8"-69"0,6 6 24 0,-6-6 7 15,6 8-13-15,-3-6-3 16,6 11-14-16,-3-2-2 16,6 5-11-16,0-3 2 0,6 8 2 15,-4-5-6-15,4 5-3 16,-3-5 1-16,3 3 0 15,-3-6-12-15,0 0-7 16,-3 0-13-16,0-2-7 0,-3 0-28 16,0-11-9-16,-1 2-45 15</inkml:trace>
  <inkml:trace contextRef="#ctx0" brushRef="#br0" timeOffset="36822.91">20278 4665 272 0,'-12'0'104'0,"12"0"-81"0,-6 8 20 0,6-8 3 16,-3 5-13-16,0 0-2 15,-6 8-14 1,1-5-3-16,-7 11-8 0,3-6-2 0,-6 3 2 16,3 0-3-16,-3 5 0 15,-6 3-1-15,9-3-2 16,4-8-13-16,-1 0-6 15,3 1-23-15,3-4-9 16,3-2-17-16,3-5-8 16,0-1-35-1</inkml:trace>
  <inkml:trace contextRef="#ctx0" brushRef="#br0" timeOffset="37231.57">20022 4847 272 0,'-9'11'101'0,"9"-11"-78"0,-3 13 4 16,3-10-1-16,0 5-11 15,0-3 0-15,6 5-5 16,-3 1-1-16,9 0-5 16,0 2-1-16,12-8 3 0,-6 3-3 15,9-8 0-15,-4 0-3 16,4-8-1-16,-3 3 3 15,0-6 1-15,-3 3-1 16,-1-10 1-16,-5 2 0 16,-3-11 1-16,0 4 6 15,-6-12 4-15,0 9 4 0,-9-6 1 16,3 0 1-16,-12 1 2 16,3 4-3-16,-12 6 0 15,6 2-10-15,-11 11-3 16,5-5-6-16,-6 16-1 15,6 0-1-15,-3 12-2 16,7-1-6-16,-1 4-4 16,3-2-19-16,9 5-6 15,0 0-29-15,12-7-9 16,-3-1-47 0,12 0-37-16,-3-8 69 15</inkml:trace>
  <inkml:trace contextRef="#ctx0" brushRef="#br0" timeOffset="37536.81">20466 4450 288 0,'0'6'107'0,"0"-6"-83"0,3 13 10 16,0-11 0-16,0 9-13 16,-3-3-1-16,3 16-10 0,0-8-4 15,6 13-3 1,-4-5-3-16,7 7 3 0,-3-4 0 16,3-1 1-16,0-5-18 15,3 1-5-15,-3-7-20 16,3-1-5-16,-3-4-21 0,3-4-7 15,-3 2-29 1</inkml:trace>
  <inkml:trace contextRef="#ctx0" brushRef="#br0" timeOffset="37793.39">20760 4540 316 0,'-3'0'121'0,"3"0"-95"0,-9 13 11 0,9-10-2 15,-2 8-11-15,-1-1-2 0,-3 11-6 16,0-7-2-16,-6 12-8 16,3 1 0-16,-3-1 1 0,0-2-3 15,0 5-1 1,0-5-1-16,0 5-2 0,3-5-2 16,0 2 1-16,0-2-15 15,4 0-4 1,-1-6-19-16,3 1-7 0,0-6-36 15,3-8-12-15,0 3-24 16</inkml:trace>
  <inkml:trace contextRef="#ctx0" brushRef="#br0" timeOffset="37986.93">20844 4895 332 0,'-3'18'123'0,"3"-18"-95"0,-3 27 3 0,3-22-6 16,0 8-20-16,0 3-2 15,-3 0-26-15,0-3-11 16,3-5-77-16,0 0-35 16,6-10 43-16,-3 2 22 15</inkml:trace>
  <inkml:trace contextRef="#ctx0" brushRef="#br0" timeOffset="38104.4">20894 4617 252 0,'-12'-5'96'0,"12"5"-75"0,-11 5-34 0,11-2-19 0,-3-3-67 16,0 0-26-16</inkml:trace>
  <inkml:trace contextRef="#ctx0" brushRef="#br0" timeOffset="38581.55">19040 4130 260 0,'-45'37'96'0,"45"-37"-75"0,-38 53 12 0,32-40 0 0,-18 14-9 16,6-1 0-16,-21 11-11 16,-17 32-3-16,-1 10-6 15,7 6 2-15,8-3 3 0,9 8-1 16,12 8 3-1,12 0-6-15,18-5-1 0,18-17-2 16,18 4 1-16,8-4-9 16,13-2-1-16,14-13-38 15,12-5-18-15,10-16-75 16</inkml:trace>
  <inkml:trace contextRef="#ctx0" brushRef="#br0" timeOffset="39060.82">21129 4170 272 0,'33'42'104'0,"-33"-42"-81"0,30 66-4 16,-24-55-6-16,9 18-1 16,-3-10 4-16,0 26 3 15,-3-8 1-15,-6 26-11 16,0-5 6-16,-9 6 2 0,0-11 2 16,-9 26 3-1,3-18-6-15,-9 16-1 0,3-17-7 16,-15 9-3-16,10-16-2 15,-7-3-3-15,3-10-13 16,0-5-6-16,6-4-52 16,7-10-23-16,-1-2-49 15</inkml:trace>
  <inkml:trace contextRef="#ctx0" brushRef="#br0" timeOffset="40124.99">21641 4702 240 0,'0'-3'90'0,"0"3"-70"0,3-3 39 16,-3 3 14-16,0 0-20 16,0-5-8-16,-3 0-26 15,0-1-10-15,-2-1-6 16,2 1-14-16,0-2-2 0,0 0-40 16,3 0-16-16,0 3-76 15</inkml:trace>
  <inkml:trace contextRef="#ctx0" brushRef="#br0" timeOffset="40731.18">22270 4202 236 0,'-6'0'88'0,"6"0"-69"0,-15 13 26 0,15-8 8 16,-12 8-12-16,3 1-1 16,-9 15-14-16,3-6-7 15,-12 15-10-15,6-9-2 0,-5 29 3 16,2-11-4-16,6 25-1 15,3-17 0-15,12 20 1 16,0-12-3-16,12 14-2 16,-3-14 2-16,12 6 0 15,-3-16-12-15,12-3-7 16,-7-10-31-16,16-6-12 16,-6-5-93-1</inkml:trace>
  <inkml:trace contextRef="#ctx0" brushRef="#br0" timeOffset="44268.93">22439 4384 272 0,'3'-5'104'0,"-3"5"-81"0,12 13 16 0,-9-10 1 16,0 5-16-16,3 5-1 15,-3 0-9-15,0 8-4 16,-3 11-5-16,-3 8-2 0,0-9 3 15,0-4-3-15,-3 7 0 16,3-5-1-16,-3 3-2 16,3-5-10-16,0-4-6 0,0-4-23 15,0 0-10-15,0-9-21 16,0-7-8 0,0-1-5-1,0-10-20-15,0 3 38 0,-3-11 64 16,3-2 31-16,-6-11 27 15,-2-8 8-15,5-3-11 16,3 6-3 0,3 2-9-16,6 0-4 0,5 0-21 15,4 6 5-15,3-1 5 0,0 1-13 16,-3 7-5-16,-3 6-3 16,3 3 0-16,-3 2-1 15,0 2 0-15,-3 4 1 0,-1 2 1 16,-2 2-3-16,0 9-1 15,-3 0-1-15,-3 4-2 16,0-1 3-16,-3 7 0 16,-3 5 1-16,0 1 0 15,0 2 2-15,4-16 3 16,-1 0-2-16,0 0-2 16,3 1-2-16,0-4 0 15,0 1 0-15,3-1 3 16,0-2-1-16,2 3 0 15,1 0-6-15,3-1 1 16,-3-2 0-16,3 5 2 16,0-2-3-16,0 2 0 0,0 0 1 15,3-5 2-15,-3 3-1 16,3 2-1 0,-3-2-17-16,0-1-9 15,0-2-26-15,-4 0-12 0,1-3-41 16,0 1-49-1,0-4 51-15</inkml:trace>
  <inkml:trace contextRef="#ctx0" brushRef="#br0" timeOffset="44533.93">22767 4479 252 0,'9'-2'96'0,"-9"2"-75"0,14 0 8 0,-11 0-1 16,6 5-11-16,-3 0-2 16,3 9-4-16,6 1 0 15,-3 1-6-15,-3-2-5 0,3 7-1 16,0-5-1-16,3 5-2 16,-3-5-19-16,2 2-8 15,-2-5 0-15,3-7 2 16,-3 2-28-16,3-8-11 15,-3 0-15 1</inkml:trace>
  <inkml:trace contextRef="#ctx0" brushRef="#br0" timeOffset="44763.5">23040 4461 240 0,'-11'-5'90'0,"5"5"-70"15,-3 5 26-15,6 3 7 0,-3-6-12 16,-3 6-3-16,0 0-18 15,3-2-5-15,-6 4-9 16,3 1-2-16,-6 2 0 0,-6 6-2 16,9-6-2-16,1 0-8 15,2 0-5-15,0 0-15 16,3-7-8-16,3 2-11 16,3-3-6-16,0-2-20 0,3-3-8 15,0 0-6 1</inkml:trace>
  <inkml:trace contextRef="#ctx0" brushRef="#br0" timeOffset="45202.91">22787 4464 256 0,'-23'7'96'0,"23"-7"-75"0,-18 16 17 0,12-2 1 16,-3-1-15-16,-3 5-3 16,6-2-12-16,3-3-4 15,3 11-3-15,0-5-4 0,6 5 1 0,0-1 3 16,15-7 1-16,-6 0-1 16,11-3-2-1,-5 1 3-15,9-14 0 0,-3 2-1 16,3-4-2-16,-7 2 3 15,1-14 2-15,-3 6 2 16,0-13 3-16,3-8-5 16,-6-3-1-16,-7 3 4 15,-5 5 3-15,-6-2 2 16,-3 2 5-16,-5 3-1 16,-7 8-1-16,-6-6-4 0,-3 11 0 15,-3 0-7-15,0 6-3 16,1 2-4-1,-1 5-1-15,3 3-9 16,6 3-3-16,6 2-23 0,3 3-10 16,9 2-35-16,3 1-14 15,0-6-31 1</inkml:trace>
  <inkml:trace contextRef="#ctx0" brushRef="#br0" timeOffset="45568.9">23353 4416 208 0,'6'3'79'0,"0"-1"-61"0,0 6 28 15,0-5 10-15,-3 7-9 16,0-4 0-16,0 7-16 16,-3 5-4-16,-3 4-16 15,-3 7-7-15,3-6 0 0,0-7-3 16,0 8-1-16,0-5-8 15,3 2-5-15,0-3-29 16,0-4-12-16,0-1-32 16,3-8-11-16,-3 0-5 15</inkml:trace>
  <inkml:trace contextRef="#ctx0" brushRef="#br0" timeOffset="45810.12">23213 4358 296 0,'9'-8'110'0,"3"16"-86"0,6-8 16 0,-9 2 2 15,6 4-16-15,2-1-5 0,1-5-10 16,6 3-5-16,0-1-3 16,0-4-3-16,0 2 1 0,-4-3-8 15,-2 3-3 1,-3 0-23-16,-3 3-11 0,-6 2-21 15,-3 0-8-15,-3 6-26 32,-6-1-28-32,-3 4 55 0</inkml:trace>
  <inkml:trace contextRef="#ctx0" brushRef="#br0" timeOffset="46017.62">23264 4646 272 0,'-15'29'104'0,"15"-29"-81"0,3 21 20 0,0-15 6 0,3 2-12 15,0-6-1-15,6 1-9 0,-3 0-5 16,8-3-12-16,-2 0-4 0,6-6-2 16,-3 4-7-16,3-6 0 15,-3 2-12-15,2 1-6 16,-2 0-15-16,0-1-7 16,0 1-35-16,0-5-12 15,9-9-28 1</inkml:trace>
  <inkml:trace contextRef="#ctx0" brushRef="#br0" timeOffset="46295.75">23671 4215 352 0,'18'5'132'0,"-3"3"-103"0,3 5 3 16,-9-2-4-16,3 2-15 15,0 3 0-15,3 8-5 16,0-3 0-16,-1 5-5 16,1 4 0-16,-6 4 3 0,-3 6-1 15,-6-3 2-15,0-3-4 16,-6 8-2-16,3-5 0 16,-15 11 1-16,7-11 1 15,-16 8 1-15,6-8-2 16,-12 13-2-16,6-7-17 15,-2 4-9-15,2-7-52 16,0 5-25-16,6-11-43 16</inkml:trace>
  <inkml:trace contextRef="#ctx0" brushRef="#br0" timeOffset="51417.09">15010 7168 184 0,'-12'-3'71'16,"12"3"-55"-16,-3-3 13 0,3 3 4 0,0 0-8 15,0 0-2-15,0 0-5 16,0-2 1-16,3-1-10 16,3 0-1-16,3 1-1 0,6-4-3 15,2 4-1-15,7-1-1 16,9-2-2-16,3 0 3 0,8-1 0 15,10-2-4-15,14 3-1 32,16 2 3-32,2-2 3 0,9-3-1 15,12 3-2-15,1 0-3 0,-7-1 1 16,0 4 1-16,0 2 2 16,-3 0-3-16,-5 2 0 15,-10 4 1-15,-12-4 0 16,-2 1 0-16,-13-1 2 15,-11 4-1-15,-9-1 2 16,-9 0 4-16,-7 1 6 16,-8 2-3-16,-6 0 0 15,-6 2-6-15,-3 1-3 0,-3-3 0 16,3 0 1 0,0-3-3-16,3-2 0 0,9-3-1 15,9-3 0 1,6 0 4-16,12 1-3 15,8-1 0-15,10 0 1 16,6 1 0-16,8-4 0 16,12 1 0-16,13 2 0 15,5-2 0-15,3 0 0 16,12 0 0-16,0-1 0 16,-3 1 2-16,7 0-3 15,2 5 0-15,0 0 3 16,-9 0 3-16,3 0-2 15,3 2-2-15,-6 1 0 16,18 0 1-16,-6-3-1 16,-3 2-1-16,-12 4 3 0,-11-1 2 15,-13-3 0-15,-9-2 2 16,-8 0-4-16,-10 0 0 16,-8 0-1-16,-12 0-2 15,-9 0-10-15,-10 0-4 16,-8-2-26-16,-9 2-9 15,-6 0-21-15,-3 0-7 16,-2 0-22 0</inkml:trace>
  <inkml:trace contextRef="#ctx0" brushRef="#br0" timeOffset="51996.39">18311 5644 212 0,'3'-3'79'0,"-3"3"-61"0,6 0 19 16,-3 5 6-16,0 1-13 15,0 1-5-15,-3 7-6 16,-3 2-2-16,0 2-9 16,-3 1-5-16,0-1 0 0,0 1-4 15,0-1 0-15,0 1-19 16,0-6-7-16,3 0-28 16,3-2-10-16,6-6-41 15</inkml:trace>
  <inkml:trace contextRef="#ctx0" brushRef="#br0" timeOffset="52181.05">18543 5678 192 0,'0'0'74'0,"0"3"-58"0,0 5 27 0,0-6 7 16,0 9-16-16,0-6-7 15,-3 6-14-15,0 2-4 16,-3 3-5-16,0 0-3 0,0 2 0 15,0 3-34-15,0 0-13 16,0 1-72 0</inkml:trace>
  <inkml:trace contextRef="#ctx0" brushRef="#br0" timeOffset="63178.9">16397 5707 124 0,'-3'-5'46'0,"0"5"-35"0,0 0 7 0,3 0 2 15,0 0-6-15,0-6 0 16,0 6-2-16,0-2 0 16,0 2-6-16,0 0 0 0,0 0 1 15,0 0-3-15,0 0-1 0,6 0 3 16,3 0 1-16,6 0 1 16,2-3 2-16,7 3-3 15,3-2 1-15,6 2-5 16,3-6 0-1,2 4-1-15,10-4-2 16,5 1 1-16,7 0-1 0,2-3 0 16,1 0 2-16,-1 0-3 15,1 0 0-15,-1 0 7 16,1 0 4-16,-3 0 1 16,-4 3 1-16,-8-6-6 15,-7 9-2-15,-8-4-2 16,-6 4 1-16,-3 2-9 15,-6 0-1-15,-4 2-29 16,-2 4-12-16,0-6-50 16</inkml:trace>
  <inkml:trace contextRef="#ctx0" brushRef="#br0" timeOffset="64829.23">22118 5358 140 0,'-3'-5'52'0,"6"5"-41"0,3-3 15 0,0 3 6 15,3 0-18-15,2-3-5 16,7 1-6-16,9-4 0 0,6 1-2 16,9 2-1-16,5 1 3 0,7-4-2 15,2-2-1-15,10 3 3 16,5-5 0-16,4 2 5 15,2 0 5 1,3 0-7-16,1 0-3 0,2 0-2 16,-3 0 1-16,-2 3-1 15,-7-3-1-15,-5 0 1 16,-7 3 1-16,-5-3-1 16,-7 2 2-16,-8 1 2 15,-3 0 2-15,-6 2-3 16,-7 3-1-16,-2-5 1 15,-6 2 2-15,-3 0-5 16,0 1-3-16,-3 2 1 0,-3 0 0 16,0 0 1-16,-3 0 0 15,-3 0 0-15,3 0 2 16,-3 0 1-16,0 0 3 16,0 0-1-16,0 0 0 15,0 0-3-15,0 0 1 16,0 0 0-16,0 0 1 15,0 0 2-15,0 0 3 16,0 0-2-16,0 0 1 16,0 0-3-16,0 0 0 15,0 0-1-15,0 0 0 0,0 0-2 16,0 0 1-16,0 0-2 16,0-5 2-16,0 5 0 15,0-3 1-15,0 3-2 16,0 0 1-16,0 0 0 15,0 0 3-15,0 0-1 16,0 0 2-16,0 0-9 16,0 0 0-16,0 0 2 15,0 0 2-15,0 0-3 16,0 0-1-16,0 0 1 16,0 0 2-16,0 0 0 15,0 0-1-15,0 0 1 16,0 0-1-16,0 0 0 15,0 3 0-15,-3 2 0 16,0-5 0-16,0 2 2 16,0 1 1-16,0 0-4 15,0 2 1-15,0-5-2 0,0 3 0 16,0-1 2-16,-3 1 2 16,3 2-1-16,-3-5-1 15,3 0 1-15,-3 0 1 16,0 0 1-16,3 0 3 15,0 0-3-15,0 3 0 16,0-3-3-16,0 0-3 16,0 0 2-16,3 3 2 0,0-3 0 15,0 0-1 1,0 0-2-16,0 0 1 16,0 0 5-16,0 0 2 15,0 0-2-15,0 0-1 0,0 0-3 16,0 0-1-1,0 0 1-15,0 0 2 0,0 0-1 16,0 0-1-16,0 0 1 16,0 0-1-16,0 0 0 15,0 0 2-15,0 0-1 16,0 0-1-16,0 0 1 16,0 0 1-16,0 0-3 15,0 0-2-15,0 0 2 16,0 0 2-16,0 0 0 15,0 0-1-15,0 0-2 16,0 0 1-16,0 0-1 0,0 0 0 16,0 0 4-16,0 0 1 15,0 2-1-15,0 4 1 16,0-6-2-16,0 0-1 16,0 0 1-16,0 0 1 15,0 5-3-15,0-5 0 16,0 0-1-16,0 0 0 15,0 0 2-15,0 0 0 16,0 8-31 0,-6-6-14-16,-2 4-74 15,-4-4-49-15,-15-10 71 16</inkml:trace>
  <inkml:trace contextRef="#ctx0" brushRef="#br0" timeOffset="66492.66">16450 5689 100 0,'-20'0'38'0,"14"0"-29"0,-6 2 12 0,9 1 7 0,0-3-5 16,-3 2 1-1,0 4 0-15,3-6 0 16,0 0-13-16,0 0 2 0,3 2 1 16,0-2 1-16,6 3 1 15,3 0-4-15,6 2 0 0,2-5-5 16,10 5-2-16,3 1-2 16,6-4 0-16,5-2-2 15,10 0-1-15,12-2 1 16,5-1 1-16,3-2-1 15,1-3 2-15,-1 2-2 16,1 4 2-16,2-6 2 16,-2 3 4-16,-4 5-2 0,-11-6 1 15,-10 4-5 1,-5-1 0-16,-9 3-1 0,-7 0 1 16,-5-3-4-1,-3 3 0-15,-3-2 1 0,-6 2 2 16,-3 0-1-16,-6 0 2 15,-6-3-2-15,-6 0 2 16,-6 3 0-16,-9 0 1 16,-8-2-5-16,-7-1-1 15,-6 3 1-15,-2-3 2 16,-4 3-2-16,-5 0 0 16,-7 0 1-16,-2 0 0 15,-4 0 0-15,7 3 0 16,2 0 0-16,7 2 2 15,2 0-3-15,7 1 0 16,8 2 3-16,6-6 1 0,6 1-4 16,6 5-1-16,7-8-2 15,5 5 0-15,6 3-8 16,6-5-5-16,6-1-22 16,5 1-8-16,4 0-59 15</inkml:trace>
  <inkml:trace contextRef="#ctx0" brushRef="#br0" timeOffset="67439.14">22359 5220 124 0,'-42'13'46'0,"18"-2"-35"0,-8-3 12 0,17 0 2 15,-6 0-2-15,0 0-2 16,0 0-5-16,0 0 0 15,4 0-9-15,2-3-4 0,3 0-2 16,6 0 5-16,6-5 6 16,6 0-2-16,12 0 2 15,11-2-1-15,16-1 1 0,12 3-2 16,5-8 1 0,7 3-11-16,8-3-2 0,9 3 5 15,1-1 5 1,-1 1-4-16,-12 0-2 0,-2 0-1 15,-10-1-1-15,-8 4 4 16,-10-4 2 0,-8 4-2-16,-6-1-1 0,-9 0-1 15,-3 3-2-15,-6 0 1 16,-7 0 1-16,-5 0-3 16,-2 0-2-16,-1 0-5 0,0 3 0 15,0 0-7 1,0-1-3-16,3-2-8 0,0 0-1 15,3 6-10-15,3-4-2 16,-1 4-12 0,1-4-34-16,0 1 17 15</inkml:trace>
  <inkml:trace contextRef="#ctx0" brushRef="#br0" timeOffset="83337.31">19478 4911 160 0,'-3'0'63'0,"3"2"-49"0,0-2 14 16,0 0 4-16,0 0-7 16,0 0 0-16,3-2-1 15,-1-1 2-15,1 0-14 16,3-7 2-16,0 2 0 0,0-3 4 15,0-2 1-15,0-3-6 16,0-2-3-16,0-4-3 16,3-1-2-16,0-4 1 15,0 1 1-15,0-3-3 16,3 0-3-16,3-1 2 16,0 4 2-16,-1 2 0 15,4 0 0-15,-3 8-3 16,0-5 1-16,0 8-4 0,0 8 0 15,0-6 1-15,0 11 0 16,-4 11 0-16,1 2 0 16,0 0 0-16,-3 8 2 15,0 3-3-15,-3 3-2 16,0 2 2-16,-3 3 2 16,-3-3 0-16,3 0-1 0,-3 3 1 15,0-11-1-15,0 2-5 16,3-1-1-16,-3-4-8 15,3-5-2 1,-3 1-11-16,0-4-3 16,3 1-8-16,-3-1-4 15,0-10-28-15,0 3-54 16,0-3 24-16</inkml:trace>
  <inkml:trace contextRef="#ctx0" brushRef="#br0" timeOffset="83576.84">19546 4736 236 0,'0'0'88'0,"6"0"-69"0,9 0 17 0,-6 0 3 16,9 0-12-16,-1-8-3 15,4 3-14-15,3 0-6 16,0-1-3-16,0 4-1 0,-3-6 0 15,-4 5-44-15,-2 0-20 16,3 6-56 0</inkml:trace>
  <inkml:trace contextRef="#ctx0" brushRef="#br0" timeOffset="88393.59">17674 4194 68 0,'-18'-32'27'0,"9"24"-21"0,-3-8 12 0,6 13 3 15,-3-10-5 1,-3 3-1-16,-3-1-1 16,-3 0 4-16,-5-2-6 15,-4-5 1-15,-3-1-10 0,-3 3-4 16,-2 3 0 0,-4 0 0-16,-3 0 3 0,1-1-1 0,2 4-1 15,0 2 1-15,-5-5-1 16,2 7 6-1,-3 4 4-15,-5 2-3 0,-4 2-2 16,-2 6-2-16,-4 3 0 16,-3 2-2-16,1 3-1 15,-4 0-2-15,-2 5 1 16,0 3 1-16,-1 10 2 0,1 3-3 16,5 6 0-1,4-1 1-15,2 6 2 0,3-9-3 16,1 1 0-16,2 0 1 15,4 2 2-15,2 6-3 16,6 5 0-16,4 5 1 16,2-5 0-16,6 0-3 15,6-3 2-15,3-3 1 16,3-2 2 0,7 0-3-16,2 0 0 0,3 11 1 15,3 0 0-15,3-6 0 16,3-3 0-16,2-4 0 15,1-1 2-15,3-10 1 0,0 0 1 16,0-6 0-16,3 0 0 16,0-2-2-1,0 3-2-15,0-3-2 0,0 2 1 16,2 6 3 0,1 0 1-16,3-6-1 0,0 3-2 15,0-2 3-15,3-4 0 16,2 1-4-16,4 0-1 15,-3-3 1-15,3 0 0 16,-1-2 3-16,4-3 1 16,0-3-4-16,0 0-1 15,-1-2 1-15,4 2 0 16,0-2-2-16,0 4 2 16,2-7 1-16,-2 3 2 15,0 0 1-15,-1-4 1 16,4-1 4-16,0-1 5 0,3-2-5 15,2-1 0-15,4 1-4 16,2 0-1-16,-2 2-1 16,0 0-2-16,-4 1 1 15,1-6 1-15,0-3-3 16,-1-2 0-16,1-1-1 16,3-2 0-16,2 0 4 15,-2 0 1-15,-1 1-1 16,1-1-2-16,-3 0 1 15,-4-6 1-15,1-7-1 16,0 0 2-16,2-3-4 16,1 0 0-16,0-5 1 15,-4-5 0-15,1 0 0 0,-3-1 0 16,-4-2 0-16,-2 3 2 16,-3-3-1-1,-3 2-1-15,-4-4 1 0,-2-1-1 16,-3-2 0-16,0-6 0 15,-6-5 0-15,-3-2 2 16,-3 4 1-16,-6 1 3 16,-3 2 1-16,-3-2 3 15,-3-3-5-15,-3-2-1 16,-6-4-2-16,3 4 1 16,-3-3-2-16,-2 5-1 0,-1-3 1 15,-3 1-1-15,-3-1 0 16,0-2 2-16,-2-3-3 15,-4 0 0-15,0 6 1 16,-3 7 0-16,1 8 4 16,-1 1 2-16,-3 7 2 15,-5-3 2-15,-4 6-5 16,-6 8-3-16,-5 8-4 16,-1 2-1-16,1 9-1 15,-1 4 3-15,-2 9-27 16,-1 2-8-16,-8 6-70 15</inkml:trace>
  <inkml:trace contextRef="#ctx0" brushRef="#br0" timeOffset="106482.94">6818 3868 224 0,'-12'-10'85'0,"6"7"-66"0,-6 3 19 0,6 0 3 15,1 0-8-15,-1 0 0 16,0 0-5-16,0 0 0 16,3 0-16-16,0 0-2 0,3 0 0 0,0 0-4 15,6 0-1 1,6 5-2-16,5 3 0 15,7-5-2-15,9 2-1 0,3 0 1 16,5-5 1 0,1 0-3-16,9 0 0 15,2 0 5-15,7 0 2 0,2 3 0 16,4 0-1-16,-7-1 1 16,-8 4 1-16,-4-1-3 15,-2-5-1-15,-3 5 1 16,-3-2 2-16,-4 2-5 15,1-2-3-15,-3 2 1 16,-7 0 2-16,1-5 0 16,-3 3-1-16,0 0-6 15,-3-1-1-15,-3 4-24 16,5-6-7-16,-2 2-51 16,6 4-20-16,0-6-16 15</inkml:trace>
  <inkml:trace contextRef="#ctx0" brushRef="#br0" timeOffset="107101.38">9110 3961 256 0,'-36'0'96'0,"33"0"-75"0,3 0 23 0,0 0 5 16,0 0-24-16,6 0-8 15,6 5-7-15,9-5 0 16,15 3-5-16,9-1-1 0,8-2 0 16,16-2 0-16,17-1 2 15,0 3-1-15,-2-8 2 16,-1 3 0-16,3-6 1 15,-2 1 0-15,-7-1 2 16,-9 3-5-16,-8 0-1 0,-12 3-4 16,-10 5-3-16,-5-5-9 15,-3 5-5-15,-9 0-40 16,-4 0-17 0,1 5-68-16</inkml:trace>
  <inkml:trace contextRef="#ctx0" brushRef="#br0" timeOffset="119394.63">20790 8686 156 0,'-27'6'57'16,"18"-1"-44"-16,-5 0 21 0,8 0 7 0,-3 1-5 15,-3-1-1 1,0 0 0-16,0 1 1 0,0-1-20 16,0 0 6-16,-3 0 2 0,3 1-4 15,0-1-1-15,1 3-7 16,2-3 0-16,0 1-3 15,3-4 0-15,3 4-1 16,0-4 2-16,3 3-5 16,6 1-1-16,9-1 2 15,8 0 3-15,7-2-2 0,12 0-2 16,14-3-2 0,13 0 0-16,2 0-2 15,10 0-1-15,14 0 5 16,9 0 1-16,-3 0 0 0,1-3 1 15,5-2-2-15,0-1 0 16,-6 1-1-16,-6 2 2 16,-8 1-1-16,-1-1 2 15,-9 1-4-15,-5-1 0 16,-7 0-1-16,-8 3-2 16,-10 0-2-16,-5 0 1 15,-3 3 3-15,-6 0 1 16,-7-3-4-16,-2 0 1 15,-6 2 0-15,-3-2 0 16,-3 3 0-16,-3-3 0 0,0 0 2 16,-3 0 1-16,0 0-6 15,-3 0-2-15,-3 0-7 16,3-3-3-16,-1 1-5 16,1 2-2-16,-3 0-2 15,0-3 0 1,-3 0-24-16,1 1-11 0,-1-1-90 15</inkml:trace>
  <inkml:trace contextRef="#ctx0" brushRef="#br0" timeOffset="-82637.7">9911 13660 136 0,'-12'-13'52'0,"6"8"-41"0,0-6 0 16,3 9-2-16,-3-4-4 15,0-2 0-15,0 1 1 16,-3-1 1-16,0 0-3 15,0 0 10-15,0 0 6 0,-2 0-2 16,-4 3 0-16,-3-3-2 16,0 2 0-16,-3 1-2 15,-3 2-1-15,0 3-5 16,-2 3-3-16,-4 0 2 0,-3 2 0 31,0 3-3-31,1 0-3 0,2 2-3 0,0 1 1 16,3 0 3-16,1-1 3 15,-1 1-2-15,-3-1-2 16,-3 4 6-16,4-1 3 16,-4 3-3-1,-3 2 1-15,-3-2-3 0,1 3 0 16,-1-1-3-16,0 3-2 16,4 0 1-16,2 6-1 15,3-1 0-15,3 3 0 16,3 3 0-16,1 3 0 15,2-1-3-15,6 0 0 16,3 1 2-16,3-1 0 16,0-2 1-16,3 0 0 15,3 2-3-15,3-2 2 0,3 0 1 16,0 2 0-16,3 6 2 16,0 2 3-16,3 6-4 15,3-1-1-15,0 1 0 16,0-6 0-16,3-2-3 15,0 2 0-15,2-2 2 16,1 2 0-16,3 3 1 16,3 3 0-16,3-3 0 15,-1-3 2-15,4 1-3 16,9 4 0-16,3-5 1 16,-1-4 0-16,-2-1-3 15,3-3 2-15,2-5-1 16,7 0-2-16,5 0 3 15,4 0 2-15,2-2-2 16,1-6 0-16,-1-2 1 0,7-4 0 16,5-1 0-16,7-4 0 15,-1-5 0-15,-3-2 0 16,4-3 0-16,2-3 2 16,4-7-3-16,-4-6 0 15,-3-5 3-15,-5-6 1 16,-1-2-4-16,-2-2 1 0,-4-1 0 15,-3-5 2 1,-2-6-1-16,-6-7-1 0,-10-3-2 16,-5-2 1-1,-3-4 1-15,-10 7 0 0,-2-1 0 16,-6-3 2 0,-3-2-1-16,-6-14-1 0,-3-2 3 15,-3 6 0-15,-3 1 1 16,-3 1 0-16,-3-3-2 15,-3-5 1 1,-6-2 4-16,-3 4 4 0,-6 6-6 16,-9 3-1-16,-6-1-2 15,-11-2 1-15,-7-3-4 16,-5 3 0-16,-4 10 1 16,1 9 0-16,-7 7 0 15,-8 8 0-15,-9 9-5 0,-4 12 1 16,-5 6 2-16,-6 5 1 15,-9 10-4 1,0 14 1-16,2 8-7 0,-5 8-1 16,3 4-2-16,9 4 1 15,9 0-9-15,5-1 0 16,7-4-18-16,3 2-6 16,14 8-47-1</inkml:trace>
  <inkml:trace contextRef="#ctx0" brushRef="#br0" timeOffset="-67433.84">10423 15124 112 0,'-15'-11'44'0,"9"8"-35"0,-6-7 9 16,6 4 2-16,-3 1-10 16,-3-3-1-16,-3 0-3 0,-2-2 1 15,-4-1-4 1,-3 3 5-16,-6 0 4 0,-3 3 3 0,-5 0 0 16,-7-1-1-16,0 4 1 15,-2-1-6-15,-1 6-1 16,3 2-2-16,-2 8 1 15,-4 3-2 1,-2 5 2-16,-4-2-4 0,1 5-2 16,2 5 0-16,3 5-1 15,4 3-3-15,5 6 2 16,0 2 1-16,1-1 0 16,-1 4 0-16,0-3 0 0,4 3-3 15,-1 10 2 1,3 3 1-16,1 2 0 15,5 1 2-15,3-3 1 16,6-3-1-16,6-3-2 16,6 4 1-16,3 4 1 0,6-2-3 15,6-5 0-15,6-9-1 16,3-2 0-16,6-3 0 16,6-4 0-16,3-4 2 15,2-2 0-15,7 2 0 16,3-2 0-16,2-8 2 15,7-3 3-15,2-3 0 16,7 1 2-16,0-3-2 0,-1-3 2 16,-2-2-4-16,-1-6 0 15,7-3-1 1,2-2-2-16,1 0 1 16,2 0-1-16,-2 0 2 15,-7-2 1-15,4-3-1 0,-1-1-2 16,1 1 1-16,2 0 1 15,-2-1-3-15,-4 4 0 16,-5-1 1-16,-7 0 0 16,-2-2 0-16,0 0 2 15,-4 0-3-15,1-1 0 16,0 1 1-16,-4 2 2 16,1 1-1-16,0 2-1 15,-1 0 1-15,-2 2-1 0,0 1 0 16,-3 2 2-16,-1-5-3 15,-2 0-2-15,3-2 2 16,3-1 0-16,2-2 1 16,4-1 0-16,0 1-3 15,2 0 0-15,1-1-1 16,0 1 3-16,-1-3-2 16,-2-2 1-16,3-6 4 15,5-5 3-15,4 2-2 16,5-2-2-16,-2-8 0 15,-1-6 1-15,-2-4-1 16,-3-4-1-16,-1-2-2 16,4 0 1-16,-4 3 1 15,-2 2 0-15,0 1 2 16,-4-4 1-16,-2-4 1 16,-3-3 2-16,-4-1-1 0,-2 1 0 15,-3 2-3-15,-6 1 1 16,-6-1-2-16,-4 3 2 15,-2-2-2-15,-9-1 2 16,-6 0 0-16,-9 1 3 16,-5 2-3-16,-7 0 0 15,-9 5 1-15,-9 3 2 16,-8 5-3-16,-7 6-2 16,-5 2-3-16,-7 0 1 15,-11 3 3-15,-9-3 1 16,-4 0-1-16,-2-2 1 0,-12 2 0 15,-3 3 3-15,3 0 1 16,2 5 1-16,-2 5-7 16,-6 9 0-16,3 2-3 15,-3 5 0-15,0 5 2 16,-6 4 0-16,3-1 0 16,3 5 2-16,-7 1-1 15,-2 0 2-15,6 4-4 16,6-2 0-16,3-2 1 15,3 2 0-15,9 3-11 16,11 2-3-16,13 1-28 0,5-1-13 16,7 3-64-1</inkml:trace>
  <inkml:trace contextRef="#ctx0" brushRef="#br0" timeOffset="-53006.38">5383 16544 152 0,'-17'-5'57'0,"11"5"-44"0,0 0 14 0,0 0 5 16,3 0-9-16,0-3-1 15,0 1-11-15,0-3-2 16,3-1-5-16,0 1-1 0,3 0 1 15,0-1-2-15,0 1 1 16,6 0 2-16,-6 2 4 16,6 0-2-16,0 1 1 0,-1-1-1 15,4 3 3 1,3-2-1-16,3-1 0 0,9 0-3 16,0 1-1-1,2-1-3-15,4 0 1 16,0 1 0-16,0-1 1 0,-1 3-5 15,4 0 1-15,6 0 0 16,2 0 2-16,4 0-1 16,3 0-1-1,2 0 1-15,1 0-1 0,-4-3 2 16,4 1 1-16,3-1 1 16,5 0 2-16,7 1-3 15,-1 2-2-15,-2 0 0 16,-1 0-1-16,3 0 0 15,7 0 0-15,2 0 0 0,1 2 2 16,-4-2-3 0,-2 0-2-16,2-2 2 0,12 2 2 15,-2 0 0-15,-4 0-1 16,-3 0-2-16,-2 0 1 16,2 0 1-16,4 2 2 15,2 4-1-15,-6-1-1 16,-5 0 1-16,-1 1 1 15,-2-1-1-15,2 3 2 16,0 2-4-16,-5 1 0 16,-4 0 1-16,-5-1 0 15,-6-2 0-15,-4-3 2 16,-2 1-1-16,0-1-1 16,-4-2-24-16,-2-3-9 0,0 0-91 15</inkml:trace>
  <inkml:trace contextRef="#ctx0" brushRef="#br0" timeOffset="-30244.64">8381 18074 176 0,'-30'2'66'0,"18"-2"-52"0,3-2 12 0,6 2 1 15,0 0-9-15,-3 0 0 16,0-3-9-1,0 0-3-15,1 1-3 16,2 2-3-16,0 0 1 0,0 0 1 0,0 2 3 16,0 4 4-16,0-1 5 15,0 0-2-15,3 1 1 16,0-1-1-16,3 0 0 16,0 0-6-16,3 1-4 15,3-4 3-15,-1 1 4 16,4 0-7-16,3-1-1 15,3 1 1-15,0 0 3 16,3-1-2-16,3 1-2 0,5 2 0 16,4-2-1-16,6-1 2 15,5-2 3-15,10 0-2 16,-3-2-2-16,-1-1 2 16,4 1 0-16,2-4-1 15,4 4 1-15,5-4-4 16,1 1 0-16,-1-3-1 15,1 3 0-15,-4 0 2 16,4-1 2-16,2 1-1 16,4-3 2-16,-7 3-4 15,-2-3 0-15,-7 2 1 16,-2 4 0-16,-4-1 0 16,-2 3 2-16,0 0-1 15,-4 3 2-15,-2-1-4 16,-3 4 0-16,-4-1 1 0,-5 0 0 15,-3 1 0-15,-6-1 0 16,-6-2 0-16,-3-1 2 16,-3 4 3-16,-4-1 2 15,-2 0-1 1,-6 0 1-16,-2 1-4 0,-7-4 0 16,-6 4 1-16,-6-4 0 15,-6 1-5-15,-3 0 1 16,1-3 0-16,-7 0 2 15,-3 0-3-15,-5 0 0 16,-10 0 1-16,-5 0 0 16,-4 0 0-16,1 0 0 0,-1 0 2 15,-5 0 3-15,-7 0 0 16,1-3 0-16,3 0 1 16,2 1 3-16,4-4-4 15,-1 1-3-15,1 0 1 16,-1-1 0-1,7 1-1-15,2-3-2 0,7 0-2 16,5 0 1-16,3 0-1 16,10 3-2-16,5-3-2 15,3 3 1-15,3 0-4 16,3-1-1-16,4 4-6 16,2-1-1-16,3 3-19 15,3-3-7-15,6 3-89 16</inkml:trace>
  <inkml:trace contextRef="#ctx0" brushRef="#br0" timeOffset="-20998.66">7997 16222 140 0,'-6'-11'55'0,"6"11"-43"0,0-3 3 0,0 3 1 16,0 0-10-16,0 0-1 16,0 0-3-16,0-2-2 15,0 2 1-15,3-3-6 16,3 0 1-16,3 1 0 0,3-1 2 15,3 3 1-15,2-2 1 16,1 2 0-16,0 0 2 16,3 0-1-16,0 0-1 15,0 0 1-15,0 0-1 16,-1 0 0-16,-2 0 0 16,0 0 2-16,0-3 3 15,0 0 4-15,-3 1 5 16,-3-1 1-16,-3 0 3 15,-4 1 1-15,-2-4 3 16,-3 1-3-16,-6 0 0 16,-5-3-8-16,-7 0-4 0,-6 3-7 15,-3 2 0-15,-3 0 0 16,-2 3 2-16,2 3-1 16,0 0-1-16,3 2 1 15,3-2-1-15,4-1 0 16,5 1 2-16,3-1-1 15,0-2 2-15,3 0-4 16,3 3-2-16,6 0 2 16,0 2 0-16,6 0 1 15,3 1 0-15,3-1 0 16,0 0 0-16,6 3-9 0,2 0-4 16,7 0-29-1,3 0-10-15,6 0-41 16</inkml:trace>
  <inkml:trace contextRef="#ctx0" brushRef="#br0" timeOffset="-20184.48">11991 15904 52 0,'-6'-16'19'0,"6"8"-15"0,0-2 4 0,0 4 2 0,0 1-2 16,-2 0 1-16,-1-3-3 15,0 0 1-15,3 3-6 16,0-1-3-16,0 1 1 16,3 2 2-16,2 1-2 15,4-1-2-15,0 1 2 16,3 2 2-16,0 0 11 15,-3 0 4-15,3 0 6 16,-3 0 1-16,-3 0-8 16,0 0-2-16,0 0-1 15,-3 0 0-15,0 0-6 16,-3 0-2-16,0 0 2 0,0 0-1 16,0 0 2-16,0 0-4 15,3 0-2-15,-3 0 2 0,3 0 0 16,3-3-6-16,0 0 0 15,3 1-1 1,-1-1-1-16,4 3-25 0,3 0-10 16,3 5-24-1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2T15:09:10.07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2213 8665 124 0,'0'-21'46'0,"0"13"-35"0,0-5 34 16,0 10 15-16,0 0-6 0,0 1-1 15,0 2-15 1,-6 0-4-16,4 5-19 0,-10 6 0 0,3 10 1 15,-9 3 1-15,6 5-1 16,-9 8-2-16,0 8-1 16,-6 21 1-16,-5 19 4 15,-10 5-4-15,0 26 0 16,7-31-6-16,-10 63 0 16,0 32-1-16,13-14 3 15,8 17-1-15,6-6 2 16,15-15-4-16,6 10 1 15,15-19-5-15,3-21 0 16,11-2-1-16,10 5 1 16,0-19-2-16,2-12-1 0,-8-14 3 15,3-8 0 1,2 2 1-16,7-2 0 0,-6-10-11 16,5-11-5-16,-5-11-19 15,3-10-7-15,-4-11-38 16,-5-11-16-16,0-15-61 15</inkml:trace>
  <inkml:trace contextRef="#ctx0" brushRef="#br0" timeOffset="896.55">2806 8813 232 0,'-15'6'88'0,"6"-4"-69"0,-9 6 26 0,15 0 8 16,-9 3-18-16,3 5-7 15,-6 7-11-15,4 12-1 16,8 10-9-16,-3 2 0 0,12 4 0 16,2-4-1-16,13-4-1 0,9-6 1 15,6-8 1 1,-1-5 1-16,-2-9 0 16,6-7 0-16,-6-10 2 0,5-9-1 15,-5-2 0 1,-6 2-5-16,6-23-3 0,-1-19 4 15,-5-3 4-15,-12 6-1 16,-9 5 1-16,-9 3-1 16,-12 2 2-16,-6 3 1 15,0 11 3-15,10 5-7 16,-22 5-2-16,15 2-3 16,-18 14-2-16,-5 6 1 15,5 4-1-15,0 6-16 16,15 0-4-16,3-3-25 0,12 24-12 15,-2 16-68-15,16-3-30 16,-2-7 30 0</inkml:trace>
  <inkml:trace contextRef="#ctx0" brushRef="#br0" timeOffset="1766.99">4077 8845 292 0,'-9'-3'110'0,"9"6"-86"0,3 0 5 0,3-3-3 15,6 0-8-15,3 2 1 16,8 1-8-16,-2 0-2 15,6 2-5-15,0 3-1 0,-9-3 1 16,-3 0 2-16,-1 11 1 16,-2-2 3-16,-3 15 1 15,0 13-5-15,-6 3-2 16,-3-3 0-16,-6 1 2 16,-6-9-3-16,0-5-2 15,0-5 0-15,1-6 1 16,2-4 1-16,3-6 3 0,6-8-5 15,6-3-3-15,-6 0 3 16,15-15 1-16,5-17 2 16,-2 4 0-16,-3 4-2 15,6-12 1-15,9-6 0 16,-9 13 3-16,-4 5-5 16,1 4-1-16,-3 4 6 15,-3 6 4-15,-6 2-3 16,-6 6 1-16,0 0-3 15,-6 7 0-15,-3 6-3 16,3 3 1-16,0-1-4 16,6 17 0-16,-6-6 1 0,6 11 0 15,0-6 0 1,6 3 2-16,-3-5-3 0,9 3 0 16,-3-9 1-1,12-2 0-15,-3-3-5 0,11-8-1 16,-5 1-19-16,12-6-9 15,-12 0-42-15,12-8-16 16,-4 0-56 0</inkml:trace>
  <inkml:trace contextRef="#ctx0" brushRef="#br0" timeOffset="2671.56">5836 8747 272 0,'-6'-5'101'0,"-3"5"-78"0,3 0 17 0,3 2 3 15,0 1-14-15,0 0-2 16,0 2-7-16,0 0-1 16,-3 9-10-16,0-4-3 0,3 9 0 15,0-3-3-15,3 5 0 16,3 10-1-16,3-9 1 16,0-4-2-16,6 1 2 15,-3-3 0-15,12-8 1 16,-3-1 4-16,9-12 5 0,-4 3-7 15,4-9-1-15,6-5-1 16,-3 0 2-16,-7 0-1 16,-8 3 2-16,-3 2-2 15,-3 1 0-15,-3-3 3 16,-3 5 3-16,0 0-4 16,-3 3 1-16,0 2-5 15,-3 6 0-15,3-1-3 16,0 11-3-16,0-2 2 15,3 23 0-15,0-5 3 16,6 27 1-16,3 18-4 16,-6-16 1-16,0-13 0 15,0 21 0-15,-3-13 2 0,-3 16 1 16,0-13-1 0,-12 2-2-16,3-10-2 0,-12-6 1 15,6-5 1-15,-15-8 0 16,4-5-7-16,-13-14 0 15,9 1 1-15,-3-14 3 16,7 1 0-16,-1-14 1 16,6 3 2-16,6-14 0 15,3 6 2-15,6-13 1 16,3 7-1-16,12-5-2 16,0 6 3-16,15-1 0 0,-6 4-6 15,9 1-2-15,-4 7-12 16,4 4-3-16,-3 3-26 15,0 5-7-15,-3 1-94 16,0 7-63 0,-4-2 87-1</inkml:trace>
  <inkml:trace contextRef="#ctx0" brushRef="#br0" timeOffset="3361.04">2377 10081 212 0,'-9'8'82'0,"12"-6"-64"0,3 4 24 0,3-4 8 15,-6 3-13-15,6 1-1 16,3-1-17-16,0 0-6 15,3 1-8-15,0-4-4 0,-1 4 0 16,1-1-1-16,0 0 0 16,0 0 2-16,3 1 1 15,0-1-4-15,3 0 1 16,-6 1-22-16,5-4-8 16,-2 1-12-16,0 0-3 15,-3-3-16-15,0 0-6 16,-3-3-19-16</inkml:trace>
  <inkml:trace contextRef="#ctx0" brushRef="#br0" timeOffset="4156.39">2922 9887 272 0,'0'-2'101'0,"0"2"-78"0,0 2 15 0,0-2 2 16,3 3-9-16,6 2-1 15,-9 1-5-15,3-1-2 16,3 3-12-16,3 5 0 0,3 3 2 16,-1 3-3-16,1 2 2 15,0 0-3-15,3 3 0 16,0-3-5-16,0 0-3 15,0 0 0-15,-6-5 1 0,3-3-1 16,-6 3 2-16,-3 5-2 16,-3 1 2-16,-3 1-2 15,-3-4-1 1,0-3 1-16,-3 8 1 0,-9 5-1 16,6-3-1-16,-6-5 3 15,6-5 0-15,3-3-4 16,0-2-1-16,6-6 1 15,-3-5 0-15,6-8-2 16,6-2 2-16,-6-1 3 16,12-10 1-16,6-11-1 15,6-2-2-15,3-3 1 16,5 0 1-16,-5 0-1 0,-3 2-1 16,-3 6 1-1,-9 11 1-15,3 2-1 0,-9 3-1 16,3-1 1-16,-3 4 1 15,-6-1 1-15,-6 9 1 16,3-1-5-16,-6 8 1 16,0 3-2-16,-3 8 0 15,3-3 2-15,0 11 0 16,3-5 0-16,0 4 2 16,3-1-1-16,3 4 2 15,3 6-2-15,3-11-1 16,0-3-2-16,9-2 1 15,-9-2-12-15,12-4-5 0,8-2-34 16,-5-5-16 0,0-1-102-16</inkml:trace>
  <inkml:trace contextRef="#ctx0" brushRef="#br0" timeOffset="4849.77">4178 9946 260 0,'-9'-6'99'0,"9"6"-77"0,-18 6 18 0,18-4 4 0,-9 6-16 15,3 0-6-15,-3 8-9 16,0-3-3-16,3 14-6 16,1-6 4-16,5 8 2 0,0-5-3 15,11 5 1-15,-2-5-3 16,12 2 0-16,0-5 1 15,9-5 3-15,-9-2-2 16,8-12 1-16,16-4-1 16,-12-4 3-16,-6 4-3 15,5-9 1-15,-2 0 1 16,-3-7 2-16,-6 2-3 0,-3-13 0 16,-4 5-5-16,-8-13 0 15,-6 5 1 1,-6-5 0-16,3 8 6 0,-17 3 4 15,2 2-7-15,-9 5-4 16,3 3-2-16,-9 6 1 16,1 2-3-16,-4 16 0 15,6-3-8-15,0 24-4 16,7-5-15-16,8 11-5 16,0-6-27-16,15 10-9 15,0-10-92 1</inkml:trace>
  <inkml:trace contextRef="#ctx0" brushRef="#br0" timeOffset="6404.96">5622 9880 228 0,'0'-6'85'0,"0"6"-66"0,9-2 21 0,-9 2 7 0,5-3-12 16,1 3 0-16,6-5-9 16,-3 2-4-16,6-2-12 15,0-1-4-15,3 1-2 0,0 0-5 16,0 2 1-16,-3 1 6 16,2 4 4-16,-8 1-3 15,0 13-2-15,0 13-2 16,-6 5 0-16,-3 3 2 15,-3-8 4-15,0-5-4 16,-3 11-1-16,3-9 0 0,0 1 2 16,0-4-3-16,3-2-2 15,0-2 2-15,3-3 2 16,0-3-2-16,6-2-2 16,0-1 0-16,9-2-1 15,-9-2-5-15,6-1 1 16,-3 0-14-16,3-2-3 15,-4-1-22-15,1-2-8 16,-3 0-30-16,-3-2-12 16,-3 2-21-1</inkml:trace>
  <inkml:trace contextRef="#ctx0" brushRef="#br0" timeOffset="6647.02">5672 10115 264 0,'6'3'99'0,"-6"-3"-77"0,9 2 22 16,-6-2 5-16,6 3-13 16,-3 0-1-16,9-1-14 15,-3-2-3-15,12 0-10 16,-7 0-7-16,13 0-2 0,-3 0 1 16,0 0 0-16,-3 0-14 15,2 0-3-15,-2 0-35 16,0 0-16-16,-6 0-73 15</inkml:trace>
  <inkml:trace contextRef="#ctx0" brushRef="#br0" timeOffset="7254.89">2588 11150 228 0,'-8'-6'85'0,"8"6"-66"0,0-2 25 0,0 2 9 0,0 0-18 15,0 0-7 1,8 0-17-16,-5 0-7 16,15 2-3-16,-3-2 1 0,12 3 1 0,15 0-8 15,-10-1-2-15,-5 1-40 16,12-3-19-16,3 2-59 15</inkml:trace>
  <inkml:trace contextRef="#ctx0" brushRef="#br0" timeOffset="7848.59">3035 10967 280 0,'-6'8'107'0,"6"-8"-83"0,-3 16 6 0,3-14-1 16,0 9-12-1,-3 8 1-15,3-1-7 0,-6 3 1 16,6-2-7-16,0-3-3 16,6 7 1-16,-6-4-4 0,3 2-2 15,6-2 4-15,0-6 3 16,0-3 5-16,12-10 5 15,-6 0-4-15,11-10 0 16,-5 2-4-16,3-5-1 16,-3-1-3-16,-3-4 1 15,0 5 0-15,-10-3 1 16,4 3 6-16,-3 2 6 16,-3 0-4-16,-3 6-2 0,0 0-5 15,-3 5-2-15,0 0-1 16,3 10-2-16,-3 1 1 15,6 18-1-15,0-5 2 16,9 26 1-16,-6-7-4 16,-3 12 1-16,3-10 0 15,-3 16 2-15,0-13 1 16,-6 15 3-16,0-10-5 16,-6 0-1-16,-3-8 0 15,-3-5 0-15,-6-6 0 16,-6-8 2-16,6-4-3 15,-14-12 0-15,8 1 1 16,-3-14 2-16,9 0-3 16,-3-10 0-16,6 3 1 0,4-6 0 15,2 3-3-15,15-6 2 16,-6 3-12 0,14-2-5-16,1 2-28 15,21-3-12-15,-6 3-107 16</inkml:trace>
  <inkml:trace contextRef="#ctx0" brushRef="#br0" timeOffset="8388.29">4112 10991 208 0,'-2'0'79'0,"2"0"-61"0,-3 0 28 0,3 0 10 16,0 0-7-16,0 0-1 15,0 0-10-15,0 0-3 16,0 0-20-16,0 0-2 0,0 0 0 15,0 0-7-15,3 2-1 16,-3-2-1-16,8 3 0 16,-5 0 0-16,9-1 0 15,-3-2-2-15,3 3-2 16,3-3-2-16,-6 3 1 16,3-1-10-16,3 1-5 15,0 0-8-15,-3-1-2 16,-1 1-17-16,4 0-8 15,-3-1-30-15,3 1-13 0,0-1-12 16</inkml:trace>
  <inkml:trace contextRef="#ctx0" brushRef="#br0" timeOffset="8827.01">4410 10872 260 0,'6'0'99'0,"3"0"-77"0,9-3 9 0,-15 3-2 15,9 0-9 1,-3 0 1-16,6 3-3 0,5 2 0 15,-5 0-9 1,-3 1-3-16,3 4 0 0,-3 1 1 0,0 5 3 16,-3 0-7-16,-6 5-2 15,0-3-1-15,-6 9 0 16,-3 10 2-16,-6-8 3 16,6-5 0-16,-3 7 0 15,0-4-1-15,3 5 2 16,3-6-5-16,3 1-3 15,0-6 1-15,6-3 2 0,3-5 0 16,0-2-1-16,0-3-10 16,3-3-6-16,0 1-21 15,0-6-9-15,-3 0-35 16,-3-6-13-16,0 1-15 16</inkml:trace>
  <inkml:trace contextRef="#ctx0" brushRef="#br0" timeOffset="9027.15">4392 11073 316 0,'9'2'118'0,"6"1"-92"0,3 5 8 0,-15-5-3 16,12-1-15-1,-3 1-2-15,17 0-10 0,10-1-5 16,3-2 0-16,0 3 0 0,-10-3 1 15,-5 0-40-15,-3 0-18 16,3 0-83 0</inkml:trace>
  <inkml:trace contextRef="#ctx0" brushRef="#br0" timeOffset="9666.07">5750 10988 256 0,'-15'21'96'0,"15"-21"-75"0,-6 35 8 0,6-30-1 16,-6 14-4-16,3-4 1 15,3 17-8-15,0-5 0 16,3 10-10-16,3-6 5 0,6 4 1 16,0-9 0-16,14-5 2 15,-5-2-2-15,18-19 2 0,-9 0-4 16,11-21 1-1,-8 2-5-15,0-7 1 0,-6 2 1 16,-4-5 5 0,-5 5-8-16,-9-5-1 0,-3-11 1 15,-9 11 1-15,0 5 1 16,-18 1 2-16,4 4-3 16,-16 6-2-16,6 2-2 15,-3 11 0-15,6 0-4 16,-2 11 0-16,5-3-12 15,0 10-7-15,6-2-22 16,3 5-11-16,0 8-23 16,9-10-10-16,0-3-55 15</inkml:trace>
  <inkml:trace contextRef="#ctx0" brushRef="#br0" timeOffset="10267.61">6610 8284 312 0,'3'24'118'0,"-3"-24"-92"0,18 48 13 0,-9-27-2 15,5 3-16-15,-2-6-2 16,24 38-5 0,-6-11 1-16,23 26-8 0,13 40 2 0,-7 14 2 15,-2 2 5-15,0 23 4 16,-10 6 1-16,-14-23 2 15,-6-33-2-15,-6 78 2 16,-4-46-11 0,-14 74-2-16,-9 64-6 0,-2-82-1 15,-1-45-1-15,-15 53 1 16,-15 28-2 0,6-62-1-16,10-40-4 0,-25 10 0 15,12-32-18-15,-5-2-6 16,8-21-20-16,-3-6-10 15,-3 9-75-15,19-33-31 16,2-7 30-16</inkml:trace>
  <inkml:trace contextRef="#ctx0" brushRef="#br0" timeOffset="43236.77">466 10147 140 0,'-12'10'52'0,"9"-2"-41"16,-6 6 24-16,9-7 7 0,-9 4 0 15,6 2-1-15,-2 6-11 16,2 5-6-16,3 10-14 16,0 3 0-16,0 3 1 0,8-3-4 15,1-5 1-15,3-6-3 16,9-2 2-16,-3-8 0 15,3-6 3-15,3-4-1 16,2-12 2-16,4-10-2 16,-9-10 2-16,3-6-6 0,-3-2-3 15,-3-1-1 1,-1 4-1-16,-5 2 2 0,-3-1 3 16,-3 4-2-16,-6 2-2 15,-3 3 0 1,-6 2 1-16,-3 9 1 0,-5 2 1 15,-7 5-2-15,3 6-2 16,-9 2-2-16,9 3 1 16,-6 0-1-16,7 3 0 15,2-1 2-15,3 4 0 16,6-1-16-16,-3 5-6 16,6 1-27-16,3-1-11 15,6-2-59 1,6-5-34-16,3-6 71 15</inkml:trace>
  <inkml:trace contextRef="#ctx0" brushRef="#br0" timeOffset="43505.74">806 9565 272 0,'-9'16'104'0,"0"-1"-81"0,0 9 12 16,6-8-2-16,-3 5-12 0,3 8 1 16,-6 8-7-16,6 11 1 15,-6 13-9 1,9 2-4-16,-3 4-2 0,-3-4 1 0,6-2 1 16,0 0-6-1,6-3-2-15,-3-8-36 0,6-7-13 16,3-14-51-1,6-13-57-15,-3-14 54 16</inkml:trace>
  <inkml:trace contextRef="#ctx0" brushRef="#br0" timeOffset="43895.69">835 10181 224 0,'0'13'85'0,"0"-2"-66"0,6 0 3 15,0-9-1-15,3 1 2 16,6-3 3-16,12-3-2 16,3-2-1-16,-1-8-12 15,4-3-2-15,0-5 1 0,-3-3-4 16,-4-5 2-16,-5-3-3 16,-9 3 0-16,-3 0-1 15,0 0 2-15,-9 8-3 16,-6 2-2-16,0 6 2 15,-12 7 2-15,-3 12-2 16,1 10 0-16,-7 7-1 16,3 7 1-16,3 7-2 15,3-3 2-15,6 3-2 16,3 3-1-16,3 5-2 0,6 0 1 16,6-6 1-16,6-7 0 15,6-8-16-15,3-11-6 16,0-8-27-16,9-12-11 15,-7-9-61 1,7-11-33-16,0-10 73 16</inkml:trace>
  <inkml:trace contextRef="#ctx0" brushRef="#br0" timeOffset="44111.5">1368 9758 316 0,'-12'13'121'0,"9"0"-95"0,3 11 9 0,0-5-4 0,-6 15-11 16,6 8-1 0,0 3-11-16,0 0-3 0,0 0-3 15,6-5-2-15,-3-3 3 0,3-3-18 16,0-2-4-16,0-5-26 16,3-6-12-16,-6-8-40 15,-3-8-58 1,-3-7 41-16</inkml:trace>
  <inkml:trace contextRef="#ctx0" brushRef="#br0" timeOffset="44233.09">1255 10062 268 0,'-3'-10'101'0,"6"10"-78"0,6 0 6 16,0 2 0-16,3 1-14 16,6-1-1-16,11-2-19 15,4 0-7-15,9-5-117 0,8-3-54 16</inkml:trace>
  <inkml:trace contextRef="#ctx0" brushRef="#br0" timeOffset="44803.46">7940 10358 320 0,'27'3'121'0,"-15"-3"-95"0,6 0-2 0,-6 0-9 0,3 0-11 15,9-3-1-15,2-2-36 16,4 0-16 0,3 0-57-16,0-3-22 0,-1-6 40 15,-5 4 21-15</inkml:trace>
  <inkml:trace contextRef="#ctx0" brushRef="#br0" timeOffset="44964.48">7958 10099 316 0,'-3'5'118'15,"9"-5"-92"-15,3 0 2 0,-3 0-7 0,3 0-17 16,6 0-1-16,6-2-52 0,8-6-19 16,10-5-61-16,9-6-23 15</inkml:trace>
  <inkml:trace contextRef="#ctx0" brushRef="#br0" timeOffset="45358.71">9125 9710 200 0,'9'21'74'0,"-12"-7"-58"0,-6 12 9 0,3-10 2 16,-3 16 1-16,0 13 3 0,3 8-8 15,3 0-1 1,6 2-13-16,9-2 1 0,3-13 1 0,-3-9 2 16,12 4 5-16,12 2-1 15,-1-13 1-15,1-16 8 16,0-11 4 0,2-8-5-16,1-7-3 0,-6-6-8 15,-6-5-1-15,-10-8-2 16,-8-11 1-16,-12-2-4 15,-9 0 0-15,-8 7-3 16,-10 4 0-16,-12 4-3 16,-5 9 1-16,-4 7-7 15,0 9-1-15,4 7-9 16,2 11-2-16,6 16-20 16,7 13-7-16,5 8-45 0,9 3-21 15,9 10-34 1</inkml:trace>
  <inkml:trace contextRef="#ctx0" brushRef="#br0" timeOffset="46458.64">1597 13578 252 0,'-12'-18'96'0,"12"18"-75"0,0 3 28 16,0 2 6-16,0 5-27 0,0 6-7 15,0 11-10-15,0 7-2 16,0 16-5-16,0 17-3 0,0 9 2 16,0 4 0-16,-6 2 1 15,3 2-2-15,-8 1-2 16,2-11 7-16,0-13 5 16,0-13 0-16,0-14 3 15,6-13-2-15,-6-13 2 16,6-16-8-16,9-13-4 15,9-8-5-15,6-3-1 16,-1-2 2-16,10 2 0 16,3 0-2-16,9 6 2 0,5 5 1 15,-5 7 0 1,0 9 0-16,-4 8 2 16,-5 7 3-16,-3 11 4 0,-9 11 2 15,-9 11 3-15,-12 9-3 16,-12 1-1-16,-12-2-2 15,-6-4 0-15,-6-4-2 16,1-9-1-16,-4-5-6 16,6-5 1-16,6-13-16 15,7-9-6-15,8-10-25 16,0-13-7-16,12-8-43 16,3-13-15-16,15-14-20 15</inkml:trace>
  <inkml:trace contextRef="#ctx0" brushRef="#br0" timeOffset="46854.75">2071 14023 296 0,'-6'42'110'0,"6"-21"-86"0,0 14 18 0,0-14 3 16,0 5-11-16,0 6-2 16,0 5-14-16,6 3-6 15,-3-3-7-15,5-3-2 0,1-5 1 16,3-7 2-16,6-9 3 15,3-13 0-15,9-13 2 16,-3-14-2-16,8-2 0 0,1-5-5 16,0-1-1-16,-7 1 1 15,-5-1 0 1,-6 4-2-16,0 4 1 16,-12 3 0-16,0 9 3 0,-12 4-1 15,3 8 0-15,0 6-3 16,-6 8-2-16,0 2-2 15,3 8 1-15,6 0-1 16,3 6 0-16,9 2 2 16,-3 2 2-16,6 1-3 15,3-3-2-15,0-5-23 16,2-8-10-16,-5-8-25 16,3-13-12-16,3-11-78 15,6-11-43 1,-6-15 92-16</inkml:trace>
  <inkml:trace contextRef="#ctx0" brushRef="#br0" timeOffset="47059.05">2865 13510 376 0,'-3'18'143'0,"6"-2"-112"0,-3 21 10 15,6-16-5-15,-6 8-17 0,0 8-1 16,3 14-8-16,0 15-2 15,3 8-4-15,-3 0-3 0,3-3 2 16,0 3-2-16,0 3-1 16,3-11-24-16,-6-10-9 15,3-14-38-15,-12-23-130 16</inkml:trace>
  <inkml:trace contextRef="#ctx0" brushRef="#br0" timeOffset="47229.95">2642 14071 360 0,'9'-27'134'0,"3"14"-104"0,15-6 9 0,-15 11-1 0,17-2-18 15,4-1-1-15,6 1-11 16,-1-1-3-16,4 3-3 16,0 0-15-16,8 3-6 0,10 0-54 15,8-1-23-15,10 1-54 16</inkml:trace>
  <inkml:trace contextRef="#ctx0" brushRef="#br0" timeOffset="48575.96">5583 13690 276 0,'-12'-14'104'0,"12"12"-81"0,0-4 9 0,0 6-2 0,6-2-10 15,6-1-1 1,9 3-5-16,3 3-1 0,2 5-7 15,4 8-2-15,3-1 2 0,-3 7 1 16,-1 4 1-16,-5 11-2 16,-6 11 1-16,-6 2-2 15,-6-2 0-15,-6-6-1 16,-6-5 2-16,0-8-3 16,-6-5-2-16,3-6 4 15,3-7 1-15,0-3-2 16,3-8-1-16,3-11-1 15,3-7 1-15,0 2 0 0,15-21 1 16,12-16 0-16,6 3 0 16,-1 2 4-1,1 3 3-15,-3 8-6 16,-9 5-3-16,-4 9 1 0,-8 7 0 16,-6 5 5-16,-6 8 3 15,-6 9-6-15,-3 4-1 16,0 6-2-16,0 5-2 15,4 8-2-15,2 11 1 16,3 5 1 0,6-10 2-16,-1-6-10 0,10 2-4 15,9 4-27-15,0-6-13 16,0-8-43-16,3-5-17 16,2-11-23-1</inkml:trace>
  <inkml:trace contextRef="#ctx0" brushRef="#br0" timeOffset="48773.91">6470 13914 296 0,'30'-2'110'0,"-12"-1"-86"0,11 1 7 0,-14 2-2 0,0 0-18 16,3 0-4-16,0 0-4 15,0 0 0-15,2 0-2 16,1 0-31-16,-3 0-15 0,0-3-70 15,-3-5-48-15,-3-3 67 16</inkml:trace>
  <inkml:trace contextRef="#ctx0" brushRef="#br0" timeOffset="48940.96">6568 13671 356 0,'-3'-8'132'0,"3"8"-103"0,6-5 12 0,0 5-3 16,3-3-15-16,0 1-3 15,6-1-9-15,3 0-5 16,5-2-3-16,10 0-3 0,3-1 3 16,6 1-44-16,-1 0-17 15,1-1-105 1,3 1-54-16,-7-5 106 16</inkml:trace>
  <inkml:trace contextRef="#ctx0" brushRef="#br0" timeOffset="50757.34">8723 12369 312 0,'3'-24'115'0,"-6"22"-89"0,-6 2 23 16,0 2 6 0,-12 6-27-16,-14 8-7 15,-10 13-10-15,-17 22 0 0,-16 31-6 16,-11 16-1-16,-3 39 2 0,5 11 3 15,-2 35 5-15,3-1-4 16,8 27 2-16,19-10-3 16,14 13 2-16,24-22-4 15,21-5 1-15,18-7-7 0,18-25-1 16,3-23-2-16,14-17 0 16,16-12-7-1,8-16-2-15,0-17-27 0,1-17-13 16,2-20-64-16,4-17-28 15,-4-14 9 1</inkml:trace>
  <inkml:trace contextRef="#ctx0" brushRef="#br0" timeOffset="51283.37">8970 13041 264 0,'-24'16'101'0,"18"-3"-78"0,1 11 9 15,5-8 0-15,0 8-18 16,2 5-5-16,4 0 1 16,6 3 1-16,9-6-6 15,6-2-3-15,9-8 1 0,8-5 9 16,4-9 4-16,0-7 1 15,-4-11 2-15,-2-10-6 0,-3-14 0 16,-7-5 3-16,-2-5 2 16,-9 2-3-16,-9 3 1 15,-9 0-9-15,-9 5-2 16,-12 9-1-16,-21 7 2 16,-5 8-3-16,-10 13-2 15,1 9-3-15,2 7 1 16,6 13-1-16,4 17 0 15,8 7-18-15,9 3-9 16,6 2-36-16,12-4-16 0,12-6-74 31</inkml:trace>
  <inkml:trace contextRef="#ctx0" brushRef="#br0" timeOffset="51700.8">10625 12962 288 0,'33'-21'107'0,"-15"8"-83"0,3-17 26 0,-9 17 6 16,-1-8-17-16,1-5-5 15,-3-4-8-15,0 1-3 16,-3 0-12-16,-3 5 2 0,-3 6 3 16,-3 7 1-16,-3 9-1 15,-3 10-11-15,0 10-2 16,0 11-3-16,1 11 0 15,2 10 0-15,0 16 0 16,3 8 0-16,3 1 0 16,0-7 0-16,3-2 0 0,0 1-27 15,3-7-11 1,-1-1-45-16,1-9-17 0,0-8-58 16</inkml:trace>
  <inkml:trace contextRef="#ctx0" brushRef="#br0" timeOffset="52196.02">9134 14359 340 0,'3'-19'129'0,"3"1"-100"0,9-9 4 0,-9 17-2 0,0-6-18 16,0-5-2-1,0 0-5-15,0-3-1 0,-1 3-3 16,-2 5 5-16,0 5 5 0,-3 3 5 16,-3 8 4-16,0 11-13 15,-2 5-7-15,-1 10 1 16,3 19 2-16,0 13-1 15,6 3 0-15,3 0-1 16,2-5-2-16,4-3-6 16,6-6-4-16,3 1-32 15,3-11-12-15,3-11-59 16,8-10-25-16,10-8 15 16</inkml:trace>
  <inkml:trace contextRef="#ctx0" brushRef="#br0" timeOffset="52605.25">10441 14325 220 0,'-15'60'82'0,"12"-28"-64"0,6 18 15 0,3-28 4 16,3 1-12-16,3 4-3 0,2-6-3 16,7-2-3-16,6-6-8 15,6-8 10-15,0-8 8 16,-1-5-1-16,-2-7 3 0,0-7-5 16,-6-9 0-16,-6-6-1 15,-4-3-2 1,-8 0-8-16,-3 3-3 0,-9 3-7 15,-3 2-2 1,-8 6 4-16,-10 4 2 0,-9 9-2 16,0 8-1-16,1 5-3 15,2 8-3-15,3 8-7 16,3 8-4-16,9 5-19 16,7 2-8-16,8-1-37 15,9-9-14-15,8-13-51 16</inkml:trace>
  <inkml:trace contextRef="#ctx0" brushRef="#br0" timeOffset="53023.29">11402 12356 300 0,'-3'3'112'0,"6"-1"-87"0,6 14 9 0,0-5-4 0,3 5-1 16,6 7 2-1,6 15-3-15,5 9-3 0,4 11-13 16,3 6-1-16,5 2 2 0,4 19 2 15,3 15 0-15,-1 1-1 16,-5-3 1-16,-3 15-4 16,-10 9-1-16,-8-8 0 15,-9 8 1-15,-15 13-3 16,-12-11 0-16,-11 0-5 16,-10 11-2-16,-6-5 2 15,0-14 2-15,-5-10-9 16,2-5-4-16,4-9-21 15,8-15-6-15,6-16-50 16,9-16-21-16,0-16-63 16</inkml:trace>
  <inkml:trace contextRef="#ctx0" brushRef="#br0" timeOffset="54731.14">14045 13264 356 0,'-3'-3'134'0,"3"8"-104"0,0-5-8 16,-3 8 25-16,0 5-26 16,0 6-6-16,0 7-7 15,3 11-6-15,3 11-2 0,3 2 1 0,6-2-4 16,6-6 0-16,6-7-1 15,3-9 3 1,2-7 2-16,4-11 2 16,3-11 7-16,-3-10 6 0,-1-14-6 15,1-10-1-15,0-5-5 16,-6 2-3-16,-4 3 0 16,-5 5 1-16,-6 6 1 15,-3 5 3-15,-6 5 1 16,0 5 3-16,-3 9-7 15,0 7-2-15,3 11-3 16,3 21-2-16,6 18 0 16,3 9 3-16,3 2 0 15,0 13 1-15,-4 17 0 16,-2-4 2-16,-3-4-1 0,-9-6 2 16,-6 0-2-16,-6 0 2 15,-5-14 0-15,-4-12 1 16,0-16 4-16,0-14 5 15,0-13 4-15,-3-13 2 16,1-13-10-16,2-8-3 16,3-3-9-16,6-2-2 15,6-3 2-15,6 2 1 16,0 1-14-16,6-3-6 16,6 0-25-16,6-9-9 15,9-1-92 1,8-4-81-16,4 4 78 15</inkml:trace>
  <inkml:trace contextRef="#ctx0" brushRef="#br0" timeOffset="54947.53">15167 13645 312 0,'30'5'118'0,"-3"-2"-92"0,3-1-3 16,-15 1-5-16,3-1-21 0,5 1-2 15,7 0-71 1,-3 2-29-16,0-2-9 0,-7-3 1 16</inkml:trace>
  <inkml:trace contextRef="#ctx0" brushRef="#br0" timeOffset="55134.51">15242 13380 332 0,'0'3'123'0,"9"-3"-95"0,9 0-4 0,-9 0-6 0,5 0-16 15,10-3-1 1,6 0-100-16,9 1-43 0,2-4 25 15,10-2 14-15</inkml:trace>
  <inkml:trace contextRef="#ctx0" brushRef="#br0" timeOffset="55484.45">16870 12166 300 0,'-18'23'112'0,"-3"1"-87"0,-8 16 13 0,14-19 1 16,-6 16-8 0,-9 8 2-16,-9 24-8 0,-14 23-3 15,-10 9-12-15,-11 37 11 16,-3 12 6-16,8 28-6 0,4 12-1 15,8 22-4-15,12-3 3 16,19 8-7-16,17-21 1 16,15-3-10-16,17-19-2 15,19-23-3-15,21-24 0 16,8-13-18-16,6-19-9 16,4-21-16-16,11-18-7 15,6-24-36-15,-2-19-16 16,-7-21-47-1</inkml:trace>
  <inkml:trace contextRef="#ctx0" brushRef="#br0" timeOffset="55980.3">17266 12949 336 0,'27'-35'126'0,"-1"12"-98"0,16-20 3 0,-24 19-3 16,6-15-21-16,0-14-4 15,-1 2 0-15,-2 1 2 16,-6 8-2-16,-6 5 0 0,-3 10 3 15,-6 6 17-15,-3 11 7 0,-6 10-15 16,-3 13-6 0,-6 21-8-16,1 17-2 15,5 4 1-15,0 3 2 16,6 3-3-16,3 3 0 0,3-1-10 16,6-5-3-16,3-10-33 15,6-8-12-15,5-11-101 16</inkml:trace>
  <inkml:trace contextRef="#ctx0" brushRef="#br0" timeOffset="56521.72">18593 12726 208 0,'0'43'79'0,"6"-27"-61"0,3 10 15 16,0-13 1-1,6 3-8-15,6 3-3 0,9 2-2 16,3 0 1-16,2-5-12 16,1-5 8-16,3-6 4 0,-7-8 4 15,1-5 2-15,0-5-2 16,-3-5 1-16,-4-9-4 15,1-10-2-15,-3-13-5 16,-6-6-2-16,-6 3-4 16,-12 6-1-16,-9 4-3 15,-12 4 1-15,-6 2 2 16,-11 7 5-16,-7 9-6 0,-6 8-2 16,-2 8-8-1,-4 10-3-15,10 8-5 0,2 11 1 16,9 13-15-16,6 8-4 15,7 3-30-15,8-1-13 16,6 1-101 0</inkml:trace>
  <inkml:trace contextRef="#ctx0" brushRef="#br0" timeOffset="57321.1">17361 14060 304 0,'-24'32'115'0,"15"-19"-89"0,3 11 1 0,6-8-4 16,0 2-13-16,6 3-3 0,6 3-7 15,9 5 0-15,3 3 0 16,6 0 6-16,2-8 6 0,4-6 0 15,3-10 1-15,6-8 4 16,5-11 1-16,1-7-5 16,-4-3 0-16,-2-8-4 15,-9-3 2-15,-6-5-4 16,-10-5-2-16,-5-6 2 16,-15 3 2-16,-12 5 0 0,-17 6 0 15,-13 5-1-15,-3 13 0 16,4 8-4-1,-1 11-3-15,0 12-5 0,7 9 0 16,5 5-14-16,9 0-3 16,12 1-22-16,12-1-10 15,9-3-43-15,12 1-18 16,11-9 269-16,10-5 123 16</inkml:trace>
  <inkml:trace contextRef="#ctx0" brushRef="#br0" timeOffset="57884.63">18906 13904 300 0,'-6'18'112'0,"3"-4"-87"0,-3 12 20 0,3-10 4 16,0 8-18-16,0 5-5 15,0 8-13-15,6 3-6 16,3 7-4-16,3 1 2 0,3-1 4 16,6-2-3-16,9-5-1 15,5-8 2-15,10-11 2 16,3-10-4-16,-4-11-1 15,1-11 2-15,-9-5 3 16,-3-8 0-16,-10-2 0 16,-5-8-3-16,-9-4-1 15,-12 1-3-15,-12-2 1 0,-11-4-2 16,-10 9-1-16,0 8 1 16,1 7 1-16,2 11-6 15,3 11-1-15,0 7-23 16,4 6-8-16,5 3-40 15,6-1-16-15,6-2-61 16</inkml:trace>
  <inkml:trace contextRef="#ctx0" brushRef="#br0" timeOffset="58292.76">19558 12158 352 0,'36'45'132'0,"-7"-6"-103"0,10 17 5 0,-18-24-3 15,3 7-5-15,2 25 2 16,4 23-7-16,3 11 0 0,3 32-12 16,-1 10 1-16,1 16 3 15,-3 8-3-15,-6-8 2 16,-9 8-1-16,-10-5 3 16,-8-19-3-16,-11 3 1 0,-13 0-9 15,-6-11-2-15,-9-13-3 16,-8-5 0-16,-13-6-20 15,-8-7-8-15,-4-19-18 16,1-11-8-16,2-10-44 16,-2-10-19-1,-1-12-23-15</inkml:trace>
  <inkml:trace contextRef="#ctx0" brushRef="#br0" timeOffset="60574.97">13596 16415 324 0,'3'-3'123'0,"6"-2"-95"0,18 2 5 0,-13 3-5 16,10-2-10-16,9-1 2 15,6 0-5-15,-1 6-1 16,4 2-8-16,0 3 0 0,-4 3 1 16,-2 5 5-16,-6 5 3 15,-9 13-6-15,-6 11-3 16,-9 8-8-16,-6-3-1 0,-6 1-1 16,-3-6-1-1,0 0 4-15,0-6 0 16,3-2-2-16,3-5 0 15,6-3 2-15,9-2 0 16,9-6 1-16,8-3 0 0,4-5-5 16,9-5 1-16,-1-2-22 15,-5-6-11-15,-3-3-35 16,-6-2-15-16,-4-6-49 16</inkml:trace>
  <inkml:trace contextRef="#ctx0" brushRef="#br0" timeOffset="60779.31">13905 16817 348 0,'3'-3'129'0,"9"3"-100"0,12-2 2 0,-9 2-3 15,6 0-19-15,9-3-2 16,5-2-14-16,13-1-3 15,0-2 5-15,-4-2-42 0,1 2-17 16,-1 0-76 0</inkml:trace>
  <inkml:trace contextRef="#ctx0" brushRef="#br0" timeOffset="61041.18">14789 16833 312 0,'18'18'118'0,"-3"-12"-92"0,12-4 19 0,-6 1 2 0,3 0-25 16,8-1-9-16,4-4-9 15,6-1-4-15,-1-5 1 16,-2 0-28-16,-3-3-9 0,-6 1-46 16,-7-6-20-16,-5-5-19 15</inkml:trace>
  <inkml:trace contextRef="#ctx0" brushRef="#br0" timeOffset="61227.13">14917 16552 348 0,'-6'11'129'0,"6"-8"-100"0,6 2 9 16,3-2-1-16,6 2-19 0,6-3-2 15,9-2-8-15,6 0-3 16,5-2-2-16,1-1-22 0,0-2-10 16,-1 0-76-16,4-3-31 15,0 2 6 1</inkml:trace>
  <inkml:trace contextRef="#ctx0" brushRef="#br0" timeOffset="61732.26">16608 15703 324 0,'-3'-16'123'0,"0"16"-95"0,-6 3 20 0,3 2 3 15,-6 8-19-15,-8 11-6 16,-10 11-7-16,-12 10 0 16,-11 10-10-16,-1 24 3 0,0 22 4 15,1 5-4-15,2 26 1 16,7 11-8-16,11 13-3 15,12 11-4-15,15-8 1 16,9 5 1-16,12-11 0 16,6-13 0-16,11-10 2 0,13-6-8 15,12-15-3-15,8-19-6 16,4-22-2-16,8-15-10 16,6-18-5-16,4-19-25 15,-1-19-11 1,-6-15-90-16</inkml:trace>
  <inkml:trace contextRef="#ctx0" brushRef="#br0" timeOffset="62192.57">17111 16248 352 0,'9'-21'132'0,"3"0"-103"0,6-19 5 0,-9 22-3 0,3-9-16 15,3-2-1-15,-4 0-6 16,1-3-3-16,-3 3-2 16,-6 5 2-16,3 0 1 0,-6 9 9 15,-6 4 4 1,3 8-7-16,-3 9-2 0,0 9-6 16,-3 9-1-16,1 16 3 15,2 8 1 1,0 10-3-16,3-3-3 0,3-2 0 15,0-8-1-15,3-5-18 16,0-8-8-16,3-6-24 16,2-2-8-16,4-6-34 0,3-4-14 15,6-9-23 1</inkml:trace>
  <inkml:trace contextRef="#ctx0" brushRef="#br0" timeOffset="62690.61">18400 17367 324 0,'9'-13'121'0,"-3"-3"-95"0,3-16 14 15,-3 17-1-15,0-12-17 16,0-10-2-16,0-5-10 16,0-1-4-16,-3 4-3 15,0 4 0-15,-3 9 2 0,0 7 9 16,-3 6 5-16,0 10-5 16,0 14-3-16,0 15-9 0,-3 12-1 15,3 1-1 1,3 6 2-16,0 0-3 15,0 0 0-15,3-3-4 0,0-2-1 16,0-5-17-16,0-9-8 16,3-13-54-1,-1-13-24-15,-2-10-13 16,3-17 9 0</inkml:trace>
  <inkml:trace contextRef="#ctx0" brushRef="#br0" timeOffset="63037.34">18084 16063 264 0,'-8'8'101'0,"8"-3"-78"0,0 14-2 16,3-4-5-16,5 12-10 15,4 7 2-15,3 3 4 16,6-2 4-16,3-6-8 16,6-5 11-16,2-6 4 0,4-7 2 15,0-9 0-15,-3-4-8 0,-7-9 0 16,-2-7-8-16,-3-6-3 16,-6-5-3-1,-3-3-3-15,-6 0-2 16,-9 3 1-16,-12 0-15 15,-12 5-4-15,-9 6-8 0,-8 7-2 16,-1 9-48 0,0 12-19-16,4 14-25 15</inkml:trace>
  <inkml:trace contextRef="#ctx0" brushRef="#br0" timeOffset="63504.91">17254 17126 284 0,'-33'32'107'0,"21"-16"-83"0,3 11-3 15,6-14-7-15,3 5-13 16,3 6-2-16,6 0 6 16,9 0 4-16,6 0-4 15,6-6 8-15,6-2 6 0,5-11-1 16,1-7 1-16,-3-9-4 0,-4-10-1 15,-5-3-4 1,-3-8 1-16,-9-7-8 0,-3-6-2 16,-9 2 1-16,-6 6 1 15,-6 6-6-15,-12 4 0 16,-9 9-4-16,-9 4 2 16,-5 14-15-16,2 11-6 15,3 7-20-15,6 6-7 16,10 3-66-1,11-1-43-15,12-5 71 16</inkml:trace>
  <inkml:trace contextRef="#ctx0" brushRef="#br0" timeOffset="63936.02">18823 15642 340 0,'3'3'126'0,"12"-1"-98"0,5 14 12 0,-8-5-2 16,6 7-17-16,3 12-4 16,6 9 1-16,5 9 2 15,4 5-10-15,0 18-1 0,-3 24 1 16,-4 1-2-16,-5 7 3 16,-3 19 3-16,-6-1 1 15,-6-7-2-15,-9 8 2 16,-9 0-6-16,-6-9-3 15,-6-17-6-15,-6-9 0 16,-2-5-20-16,-1-8-7 16,3-13-15-16,3-6-6 15,3-12-36-15,1-9-14 0,-1-13-52 16</inkml:trace>
  <inkml:trace contextRef="#ctx0" brushRef="#br0" timeOffset="73557.14">21040 13735 228 0,'-9'10'88'0,"9"-10"-69"0,-3 21 17 15,3-15 5-15,3 4-15 16,0 1-3-16,6 10-9 16,0-5-1-16,9 8-8 15,-3-3-3-15,9-3 1 0,-6-2 7 16,14-13 3-16,-5-1 5 0,12-15 1 16,-7 0-2-16,10-11 0 15,-9 3-3 1,0-13-1-16,-7 5-7 0,-8-16-2 15,-6 10-2-15,-18-7 1 16,0 7 4-16,-20 9 4 16,2 2-6-16,-9 16-1 15,6 0-2-15,-3 19-2 16,4-3-4-16,2 16-2 16,3-6-4-16,6 9-1 15,3-4-25-15,12 6-11 16,0-5-25-16,9 0-9 15,0-5 27-15,6-1 16 16,-3-5 24-16,12 1 9 16,-7-1 15-16,10 5 8 0,-6-4 8 15,6 15 7-15,-6-5-3 16,3 13 2-16,-7-6-9 16,1 12-4-16,-3-6-7 15,-6 10-2-15,0-4-4 16,-9 10-1-16,0-11 1 15,-6 6 1-15,0-11 3 16,-6-6 4-16,3-4 3 16,-6-11 2-16,3-3-6 15,1-18 0-15,2-1-6 16,6-18 1-16,0 6-5 16,15-14-2-16,-3 6-3 0,17-22 1 15,-2 8 1-15,12-23 0 16,-6 10 0-16,8-10 2 15,-8 12-1-15,9-4-1 16,-9 10 1-16,-4 0 1 16,-2 8 3-16,-9 5 4 15,-3 5 0-15,-12 12 2 16,0 1-6-16,-6 12-1 16,3-1-2-16,-6 14-2 15,3-1 1-15,-3 11-1 0,3-2 0 16,3 13 0-1,0-6 0-15,3 6 0 16,0-6-11-16,6 1-5 0,0-6-25 16,6-5-11-1,-3-3-37-15,3-13-14 16,-3 0-24-16</inkml:trace>
  <inkml:trace contextRef="#ctx0" brushRef="#br0" timeOffset="73704.58">21802 13507 332 0,'-15'-45'123'0,"15"45"-95"0,-6-13 0 16,6 13-4-16,-3 0-21 15,3 0-5-15,-3 0-62 0,0 0-25 16,0 5-41-16,0-2-14 16</inkml:trace>
  <inkml:trace contextRef="#ctx0" brushRef="#br0" timeOffset="74401.8">21948 13695 272 0,'15'34'104'0,"-15"-34"-81"0,15 37 12 0,-12-29-2 0,3 11-7 0,0-3 2 16,3 13-5-16,-3-5 0 16,3 5-12-16,-4-3-7 0,7-2 0 15,-3-3 3-15,0-8 4 0,0-2 2 16,3-14 5-1,-3 1-6-15,3-17-2 0,-3 3-5 16,3-8-2-16,0 6-1 16,0-6-2-1,-4 6 1-15,1 2-1 16,-3 2 2-16,-3 4 1 16,0-1-6-16,0 6 0 0,0 2-6 15,3 3-1-15,0 0 2 16,6 6 3-16,-3-4 0 15,9 4 4-15,-3-1-2 16,9-5 1-16,-4 0 4 16,10-3 1-16,-6 1-1 15,6-9 1-15,-6 3 0 16,2-5 3-16,-5 0-3 16,-3-6 0-16,-3 6 1 15,-6 0 0-15,-3-1 0 0,-9 6 0 16,3 0-5-1,-9 11-1-15,3-3-2 0,-6 13 3 16,3-2-2-16,-3 10 1 16,3-5 2-16,3 13 0 15,0-5-3-15,9 5 2 16,0-5 1-16,9-6 0 16,0-2 6-16,9-13 6 15,-6 0-4-15,12-14 0 16,-7 3-6-16,13-8-2 15,-3 3 0-15,12-3 2 16,-10 3-1-16,7 0-1 16,-3 2 1-16,-3 6-1 0,-7-1 2 15,-2 9 3 1,-6 0 4-16,-6 7 5 16,0-2-2-16,-9 11 3 15,0-3-6-15,-12 5-1 0,3-3-6 16,-12 6-2-16,3-3-24 15,-12 6-12-15,7-6-34 16,-10 8-16-16,3-5-86 16</inkml:trace>
  <inkml:trace contextRef="#ctx0" brushRef="#br0" timeOffset="75605.12">21189 14772 296 0,'-6'-8'112'0,"6"8"-87"0,3 0 7 0,-3 0-5 0,3 2-9 16,0 1 2-16,3 8-9 15,0-1-2-15,3 17-5 16,0-4-1-16,0 15 1 0,0-7 2 15,0 9 3-15,-1-6-4 16,-2 6-1-16,0-8-2 16,0 2-2-16,-3-7 1 15,3-9 1-15,-3-2 3 16,6-16 2-16,-3 0-1 16,6-13 1-16,-3 2-4 15,9-18-2-15,-3 5-3 16,12-21 1-1,-4 11 3-15,10-6 1 0,-6 9-1 16,3 7-2-16,-7 3 7 0,1 15 3 16,-6 1-1-16,0 18 2 15,-3-2-4-15,-3 10 1 16,0-5-5-16,-3 5 0 16,0-3-10-16,-4 1-5 15,1-3-12-15,-3 0-5 16,0-3-13-16,0-2-4 15,-3-1 1-15,3 1 0 16,0-3 22-16,3-3 11 16,0 0 9-16,0 1 2 15,0-1 12-15,6 0 7 0,-3 0 11 16,6-2 6-16,0 0-3 16,9-6 1-16,-7 0-6 15,10-7-2 1,-6 2-5-16,0-8-2 0,-3 0-8 15,-3-10-4-15,-4 5-6 16,-5-14-2-16,0 9 3 16,-12-6 3-16,3 5-1 15,-11 1-2-15,2 5 0 16,-3 8-1-16,3-1-3 16,0 12 0-16,0 2-1 15,6 8 0-15,0-3 3 16,9 6 2-16,0-4-2 0,15-4 0 15,-3 0 5-15,12-9 5 16,-4 1-3-16,7-3 2 16,-3 0-5-16,0 0-2 15,-6 0 0-15,-1 6-1 16,-2-1-3 0,-3 8 2-16,-3 1 3 0,-3 10 1 15,0-3-4-15,-3 11-1 16,0-3 3-16,-3 5 1 15,0-5 0-15,0-2-2 16,0-3 1-16,3-6-1 16,-3-2 0-16,3-10 0 15,0-1 2-15,6-13 1 0,-4 3-4 16,7-16 1-16,-3 5 0 16,6-2 0-16,-3 4-3 15,3 4 2-15,-3 2 3 16,0 8 3-16,-3 0 2 15,2 13 3-15,-2-2-3 16,0 16 1-16,0-4-5 16,0 9-2-16,-3-5 0 15,0 2-1-15,-3-2-29 16,3-1-13-16,-3-5-27 16,3 0-12-16,-3-2-20 15,3-6-7-15,-3-2-2 16</inkml:trace>
  <inkml:trace contextRef="#ctx0" brushRef="#br0" timeOffset="75736.98">22511 14851 288 0,'6'-3'107'0,"-6"3"-83"16,11 0 21-16,-11 0 7 0,6 3-26 16,0-3-8-16,3 3-15 0,-3-3-2 15,3 0-1-15,0 0-36 0,3-3-15 16,-3 0-93-1</inkml:trace>
  <inkml:trace contextRef="#ctx0" brushRef="#br0" timeOffset="77007.52">22871 14692 320 0,'27'-5'121'0,"-27"5"-95"0,32-5 5 16,-26 5-4-16,6 0-12 15,-3 0 2-15,3 2-6 16,0 1-1-16,0 5-6 16,-3-3 2-16,-3 8 0 0,0 1-2 15,-3 10-3-15,-3-6 4 16,-3 14 1-16,3-6 2 16,-3 9 0-16,0-6-2 15,0 8 1-15,0-8-6 0,3 3-1 31,0-6-2-31,6 1 0 0,0-4 2 0,3-4 2 16,0-3-12 0,5-6-6-16,-2-2-20 0,3-5-10 15,-3 0-19-15,-3-9-8 16,-3 1-24 0,-3-8-40-16,0 2 45 15,-6-5 251 16,-9-7-46-31,3 4-6 16,3 6-42-16,0 0-20 16,6 5-15-16,0 0-6 15,6 2-14-15,0 1-2 0,6 0-1 16,0-1-1 0,9-1 1-16,-3-1 0 0,5-8 1 0,-2 3-4 15,0-6-1-15,-6 3-1 16,-3-2 1-1,-3 4-2-15,-6-2-1 0,0 3 1 16,-6 5-1-16,0 0-3 16,-6 11 0-16,0 0-1 15,0 13 0-15,3-3 3 16,3 11 0-16,0-6 1 16,9 6 2-16,-3-6-3 15,9-2 0-15,0-2 7 16,6-7 6-16,-3-1-2 0,5-9 2 15,-2 0-5 1,3-10-2-16,-3 3-5 16,0-9 0-16,-3 3 0 0,-3-2 0 15,-3 2-5-15,0 3-1 16,-1-1-2-16,1 4 2 16,-3-1 2-16,3 3-1 15,0 0 4-15,3 3 2 16,-3 0 0-16,3 0-1 15,-3 2 1-15,-3 3 1 16,0 0 1-16,-3 8 1 16,3-3 0-16,-12 14 0 15,3-4-2-15,-3 12-2 16,0-6 1-16,3 6-1 16,0-4-3-16,3 4 2 0,0-6-1 15,9 0 0 1,0-5 2-16,12-3 0 0,-7 1 2 15,10-4 1-15,-3-2-1 16,9-8-2-16,-6 0 1 16,3-5 1-16,-4 2-1 15,1-10 2-15,-6 5-2 16,-3-5-1-16,0 2 1 16,-6 1-1-16,0-1-3 15,-6 3 2-15,0 3-1 16,-3 5-2-16,0 0 0 15,6 8 3-15,-4 0-2 16,7 5 1-16,0-3 2 16,3 1 2-16,-3 0-1 15,6-3 2-15,-3 2-2 0,6-10-1 16,-3 0 3-16,0-8 0 16,-1 6-1-16,1-12-2 15,-3 4-2-15,-3-11-1 16,-3 2-3-16,-6-7-1 15,0 4-1-15,-6-4 2 16,0 5 4-16,-3 2 1 16,3 3 3-16,3 6 3 15,0 2-2-15,3 8 0 0,0 0-3 16,9 5-1-16,6 0 1 16,3 1 0-1,3-1-22-15,-3 0-8 0,0 1-58 16,-3-1-23-16,-7 0-37 15</inkml:trace>
  <inkml:trace contextRef="#ctx0" brushRef="#br0" timeOffset="77538.59">22061 16084 228 0,'-15'-11'85'0,"15"11"-66"0,-15-2 30 0,15 2 8 16,-6 5-12-16,0 0-3 16,1 14-16-16,-1-3-3 15,6 10-14-15,0-2-1 0,9 0-1 16,-4-3 1-16,10-8 0 16,-3-2 4-16,9-14 5 0,-3 1 0 15,12-22-1-15,-6 3-6 16,-1-14-4-16,-2 9-3 15,-9-9 0 1,-3 6-2-16,-15-3-1 0,3 9 1 16,-15 4 1-16,3 1-3 15,-14 18 0-15,5 0-1 16,-6 15 0-16,3-4 0 16,3 18 0-16,7-5-7 15,8 5-2-15,3-5-10 16,15-6-4-16,0-4-8 15,11-14-3-15,-2 0-9 16,12-22-2-16,-6 4-29 16,9-22-12-16,-7 9-17 15</inkml:trace>
  <inkml:trace contextRef="#ctx0" brushRef="#br0" timeOffset="77951.84">22365 15571 348 0,'-9'-24'132'0,"9"24"-103"0,-15-3 10 0,15 3-4 16,-9 8-16-16,3-2-1 15,-6 17-6-15,3-2-2 16,-3 30-6-16,3-9 4 0,0 14 2 16,4-11-1-16,5 15 2 15,0-12-6-15,8 8-1 16,1-9-2-16,12-7-2 0,-3-8 3 16,15-14 0-16,-6-2-1 15,8-19 1-15,-5 1-2 16,6-14 2-1,-6 3-2-15,-1-8 2 16,-2 5-7-16,-9-3 1 0,-3 3 1 16,-12 3 1-16,0 2 1 15,-9 6 2 1,0-3-1-16,-3 19 2 0,0-6 0 16,0 11 1-16,3-3-5 15,3 16 1-15,3-5 0 16,6 11 0-16,0-9-3 15,9 3 0-15,-3-5 2 16,12-6 0-16,-3-2-21 0,5-10-8 16,-2-4-25-1,3-15-10-15,0 0-47 0,-3-14-18 16,-4 4 15 0</inkml:trace>
  <inkml:trace contextRef="#ctx0" brushRef="#br0" timeOffset="78316.7">22927 15624 348 0,'-3'-27'129'0,"3"27"-100"0,-3 0 20 0,3 0 4 16,0 8-20-16,0 0-4 15,3 19-13-15,-3-6-3 16,3 18-7-16,0-4 0 0,3 12 1 0,-3-7-3 16,3 10-3-16,-3-10 0 15,3 8-1-15,-3-6-27 16,0-5-11-1,0-8-21-15,-3-5-6 16,0-6-14-16,-3-10-3 0,0 0-1 16,-3-13 12-1,0 0 50-15,-3-11 68 16,0 3 33-16,3-8 5 16,3 5 1-16,6-3-20 15,-3 3-7-15,9-2-34 16,0 2-4-16,3 0 0 0,0 3-10 15,3 2-1-15,-3 3-8 16,6 0-4-16,-3 3-15 16,5 0-6-16,-2-1-37 0,0 4-14 15,-3-1-51 1,-3-2-65-16,-3 0 61 16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2T15:12:23.14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1454 15079 220 0,'-20'37'82'0,"14"-19"-64"0,-6 19 24 0,3-10 6 0,-3 12-8 16,0 9 0-16,-9 0-10 15,3-3-4-15,6-8-14 16,-5-6 3-16,5-7 3 0,3-8-2 16,6-11 1-16,-3-13-7 15,12-18-4-15,0-27-3 16,9-10 0-16,8-4 0 16,4-15 1-16,6-16-2 15,0-2 1-15,2 7 2 16,-2 1 4-16,0 2-2 15,-6 10 1-15,-7 14-1 16,-2 19 1-16,-6 25 4 16,-3 22-2-1,-3 16 0-15,0 13-6 0,3 16-3 16,0 27-3-16,3 10-1 16,9 3 2-16,8 7 0 15,4 11 1-15,0-2 0 16,3-14 0-1,-7-10 0-15,1-11-7 0,-9-10-3 16,0-11-14-16,0-8-5 16,-12-6-16-16,3-7-4 15,-12-13-119 1,-12-11 18 0</inkml:trace>
  <inkml:trace contextRef="#ctx0" brushRef="#br0" timeOffset="184.77">1398 15068 328 0,'-3'5'123'0,"12"-5"-95"0,6 3 3 0,0-3-4 0,-1 0-14 16,13-3 0-16,3-2-5 15,0-8-3-15,0 0-2 16,11-1-36-16,1-2-14 0,8 1-103 15</inkml:trace>
  <inkml:trace contextRef="#ctx0" brushRef="#br0" timeOffset="873.7">2020 14941 260 0,'-27'24'99'0,"24"-16"-77"0,-3 5 20 0,6-5 6 16,6 3-17-16,-6 4-5 15,0 4-9-15,3 5-1 16,0 2-9-16,3 6-2 0,-6 0-1 16,3-1 0-16,3-1 2 15,-6-7-3-15,0-4 0 0,0-6 5 16,0-5 5-1,0-11-5-15,0-10 0 0,0-8-4 16,3-3-1-16,3-5-1 16,-3-5-2-1,6-1 1-15,-6-2-1 16,3 0 0-16,6 8 0 0,-3 5-3 16,0 6 0-16,5 7 2 15,4 9 2-15,0 9 2 16,-3 7 1-16,3 4-2 15,-6 3-2-15,0 3 3 16,3 8 2-16,-9 0 0 16,0 5 2-16,-4-3-4 0,4-5 0 15,-6-5-1 1,0-8-2-16,-6-11 1 16,4-10 1-16,2-14-1 15,0-4-1-15,0-4 1 0,8-5 1 16,-5-2-3-16,6-6 0 15,0-5 1-15,3 6 0 16,0 2-3-16,0 8 2 16,3 5 1-16,0 10 0 15,0 9 0-15,-3 10 2 16,-1 11 5-16,1 8 6 16,-3 3-5-16,0 2-2 15,0 2-1-15,0 4 1 16,-6 2-3-16,3 0-2 15,-6-3-3-15,3-2 1 0,0-3-15 16,3-8-4-16,-6-5-21 16,0-5-9-16,3-9-28 15,6-7-14-15,0-8-47 16</inkml:trace>
  <inkml:trace contextRef="#ctx0" brushRef="#br0" timeOffset="1070.53">2580 14975 332 0,'3'8'126'16,"2"3"-98"-16,-5 7 17 0,3-4 1 0,-3 4-18 0,0 9-6 15,0 4-13 1,0 6-4-16,0 3-3 0,0 0-8 0,0-3-4 16,0-8-36-16,6-10-15 15,-3-12-77 1,6-12-53-16,0-11 78 15</inkml:trace>
  <inkml:trace contextRef="#ctx0" brushRef="#br0" timeOffset="1182.43">2648 14735 336 0,'-15'-29'126'0,"12"23"-98"0,-3 6-1 0,3 0-8 15,0 3-58-15,-6 2-23 0,3 0-75 16,3 3-30-16</inkml:trace>
  <inkml:trace contextRef="#ctx0" brushRef="#br0" timeOffset="1413.58">2996 14531 312 0,'18'11'118'0,"-9"-4"-92"0,3 12 17 15,-3-6 1-15,-6 8-11 0,3 6 0 16,-3 10-9 0,0 18-5-16,3 12-11 15,-6-1-3-15,0-3 1 0,0 1-5 16,0 2-3-16,0 0-24 16,0-13-7-16,0-8-39 15,-6-11-16-15</inkml:trace>
  <inkml:trace contextRef="#ctx0" brushRef="#br0" timeOffset="1606.56">2853 15002 300 0,'-12'8'112'0,"15"-6"-87"0,3 1 9 0,0 0-1 15,3-3-19-15,9 0-2 16,-3-6-8-16,9-1-3 0,-3-7 0 15,8-2-17-15,-2-2-4 16,9-1-67-16,-3 4-30 0,2 1 5 16</inkml:trace>
  <inkml:trace contextRef="#ctx0" brushRef="#br0" timeOffset="2011.89">3321 15224 236 0,'-3'11'88'0,"9"-9"-69"15,3-2 26-15,0 0 8 0,-1-5-9 16,4-6-4-16,0-7-14 0,3-6-3 16,3-8-14-1,0-2 1-15,-3-8 3 0,0-6-3 0,0 0 2 16,-12 1-1-16,2 4 1 15,-2 6-6-15,0 8-2 16,-3 6-4-16,6 7-1 16,-6 8 1-16,9 10 2 15,3 14-3-15,3 11 0 16,9 7 1-16,6 3 2 16,2-2-3-16,7 2-2 15,-9-3 4-15,-3 0 1 16,-6 1 11-16,-7-4 3 15,-8 1 1-15,-6 0 0 16,-6 0-9-16,-14-3-5 16,-4-3-16-16,0-7-4 15,0-9-15-15,6-7-8 0,6-11-33 16,12-8-14-16,0-5-66 16</inkml:trace>
  <inkml:trace contextRef="#ctx0" brushRef="#br0" timeOffset="2735.33">3946 14875 364 0,'6'18'134'0,"-3"1"-104"0,-3 13 5 0,0-16-6 16,0 5-11 0,0 5 2-16,0 3-7 0,0 6 0 15,3-4-8 1,0-7-5-16,6 3-3 0,0-9 4 15,2-7 3-15,4-11 3 0,6-8 3 16,-6-8-1-16,6-5 2 16,0-6-4-16,0-7 1 15,-4-11-3 1,-2-3 0-16,0 1-6 0,-3 4-1 16,-3 9 3-16,-3 8 3 15,-3 7-1-15,-3 11 0 16,0 16-1-16,0 16 1 0,0 10-4 15,0 3 0-15,6 3 1 16,0 5 2-16,3 3-1 16,0 4-1-16,3-4-2 15,0-8-1 1,2-8 2-16,-2-11 0 0,3-11 5 16,-3-12 2-1,3-12 2-15,-3-7 2 0,3-5-5 16,0-9-1-16,-3-4-4 15,-4-6-1-15,1-6 1 16,-6 6 0 0,-3 8 0-16,0 6 2 0,0 7-3 15,0 5-2-15,0 6-3 16,6 5 1-16,3 6-2 16,6 2 2-16,6 0 1 15,6 2 2-15,3-2 3 0,-1 0 2 16,4 0-4-16,-6 0-1 15,-3 0 1-15,-6 3 2 16,-4 2 2-16,-5 6 1 16,-9 5-2-16,-6 5 1 15,-3 5 2-15,-2 1 2 16,2 2-3-16,-6 3-3 16,6 5 0-16,6 5-1 15,6 0-3-15,6-2 2 16,9-6-1-16,2-7-2 15,10-9-11-15,0-10-2 16,3-8-16-16,2-8-5 16,7-8-32-16,-3-5-13 15,2-3-77-15</inkml:trace>
  <inkml:trace contextRef="#ctx0" brushRef="#br0" timeOffset="7509.99">5309 14153 244 0,'-6'-22'90'0,"6"20"-70"0,0 2 17 15,0 0 2-15,0 5-10 16,0 6-2-16,0 5-9 15,0 5-3-15,0 8-9 16,-6 13-4-16,3 8 1 0,0 3-7 0,0-2 1 16,0-4-32-16,3-4-12 15,0-4-42 1,6-4-16-16,0-4 9 16</inkml:trace>
  <inkml:trace contextRef="#ctx0" brushRef="#br0" timeOffset="7836.94">5764 14467 168 0,'6'0'66'0,"3"0"-52"0,12-8 17 16,-9 6 4-16,6-3-6 15,6-3 0-15,3-3-7 16,2 0-2-16,1 1-11 16,-3-1-5-16,0 3-1 0,-4 0-2 15,-2 3 2-15,-3 0-4 16,-3 2 0-16,-3 1-32 15,-3-1-15-15</inkml:trace>
  <inkml:trace contextRef="#ctx0" brushRef="#br0" timeOffset="8259.18">5696 14534 248 0,'-9'21'93'0,"9"-13"-72"0,3 2 9 16,0-4-1-16,3-1-11 0,0 3 0 15,3 2-7-15,0-2 1 16,3 0-7-16,3 0-3 0,2 3 1 16,1-1 0-16,3 4 1 15,3 4 2-15,0 1 1 16,3 4 5-16,-7 7 3 15,1-1-2-15,-3 2 2 0,-3 1-4 16,-3 0-1-16,-3-3-4 16,-3 0-1-1,-6 0-1-15,-6-2 0 16,-3-4 2-16,-6 1 3 0,-3 3-2 16,-6-6-2-16,-2 3 0 15,-1-3-1-15,0-3 2 16,0-2 3-16,3-2-6 15,-2-4-2-15,8-5-1 16,3 1 0-16,0-4-9 16,6-2-4-16,3-5-22 15,6-6-10-15,3-2-42 16,6-8-20-16,6-8-20 16</inkml:trace>
  <inkml:trace contextRef="#ctx0" brushRef="#br0" timeOffset="8675.53">6244 14706 288 0,'-12'7'110'0,"6"-1"-86"0,-6 15 2 0,6-5-3 15,0 10-6-15,0 9-1 0,0 7-6 16,0 6-2-1,0-1-4-15,6 1-5 0,3-3 0 16,6 0-1-16,3-11-2 16,12-7 3-16,9-11 2 15,8-11 6-15,10-8 4 0,-1-7-2 16,1-12 0 0,-6-4 1-16,-7-6 4 0,-5-13 1 15,-6-8 0-15,-6-2-1 16,-6-1-1-16,-9 3-5 15,-9 3-3-15,-9 2 2 16,-9 9 0-16,-12 10 5 16,-9 7 3-16,-2 12-8 15,-4 10-4-15,4 10-2 16,2 14-1-16,6 16-3 16,3 10 0-16,10 8-16 15,-1 1-7-15,3-1-34 16,12-3-11-16,6-2-91 15</inkml:trace>
  <inkml:trace contextRef="#ctx0" brushRef="#br0" timeOffset="9294.41">6848 15206 244 0,'3'2'93'0,"6"-4"-72"0,9-9 25 0,-6 6 7 16,3-3-14-16,2-5-5 15,4-6-13 1,3-5-6-16,0-2-8 0,0-6-3 0,-4-2 2 16,1-1-5-16,-3 3-3 15,0 6 1-15,0 5 0 16,0 8-2-16,3 7 2 16,-1 12 3-16,4 7 1 15,0 5 1-15,0 4 0 16,0 1 2-16,-3 1 3 15,-4 3 7-15,-2-1 2 16,-6-5-1-16,-3-2 2 16,-6-6-4-16,-3 0-1 0,-9-2-6 15,-6-1-3 1,-2-2-11-16,-4 0-6 16,0-5-23-16,3 0-8 0,3-3-50 15,12-3-110 1</inkml:trace>
  <inkml:trace contextRef="#ctx0" brushRef="#br0" timeOffset="19940.18">9789 14999 212 0,'0'19'82'0,"3"-11"-64"0,3 5 7 0,0-8-3 15,0 1 1-15,3-1 6 16,2-5-3-16,1-5-1 16,6-6-13-16,0-8 3 0,3-10 5 15,-3-10-7-15,0-6 0 0,-3 0-5 16,-1 2-3-1,-5 1-2-15,-3 2 0 16,-6 6-2-16,-3 5 2 0,-6 5-2 16,-3 11 2-16,-2 5-4 15,-1 8-2-15,3 5 2 16,0 6 2-16,6 2-2 16,6-2 0-1,6-1-1-15,6-2 0 0,9-5 0 16,8-6 0-16,7-2 4 15,3-6 1-15,0-7 3 16,-1-1 1-16,-2 1-6 16,-9-1 0-16,-6 6 1 15,-7 2 1-15,-2 6 1 0,-9 5 2 16,-6 8-3-16,-6 10-2 16,-2 9 2-1,-4 5 0-15,0 10-1 0,3 11-2 16,3 2-2-16,6-4 1 15,6-6-1-15,6-6 0 16,3-7 2-16,3-11 0 16,2-7 0-16,4-7 2 15,3-7 3-15,3-10 4 16,3-14-2-16,2-8-2 16,1-5-2-16,-6 0 0 15,-3 0-2-15,-6 8-1 16,-6 5 3-16,-4 6 0 0,-5 5-4 15,-3 7 1-15,-3 12-2 16,0 9-2-16,1 15 0 16,2 4 3-16,5 3 0 15,4-5 1-15,3-6-3 16,6-7 2 0,3-9 3-16,3-10 1 0,3-8 1 15,-1-10 0-15,-2-9 2 16,-3-7 1-16,0 0-1 15,-6-3-1-15,-3-1-6 16,-6 4 1-16,-3 5-5 16,-9 5-1-16,-6 6-2 15,-9 7 0-15,-3 8 2 16,-6 6 2-16,-2 5 4 16,-1 5 2-16,3 3-3 15,6 3 1-15,6-1 0 16,6 3 0-16,10-2 0 0,4-1 0 15,10 1 2-15,6-1 1 16,3-2-1-16,3 0 1 16,0-3-2-16,3 1-1 15,-4-1 1 1,1-3-1-16,0 1-7 16,0 0-3-16,3-3-19 0,2-3-8 15,4-8-21-15,3-7-8 16,2-12-53-16,-2-4-37 15,3-8 71-15</inkml:trace>
  <inkml:trace contextRef="#ctx0" brushRef="#br0" timeOffset="20422.78">11143 14338 284 0,'-6'-45'107'0,"3"34"-83"0,0-2 24 0,3 10 4 0,-3 3-18 15,0 3-5-15,0 8-13 16,0 10-5-16,0 13-6 15,0 14 1-15,0 5 0 0,3 0-2 16,0 2-1-16,-3 9-1 16,3-1-2-16,0-2-2 0,0-8-1 15,0-8-18 1,0-5-7-16,-3-11-20 16,0-8-8-16,0-8-5 15,-2-13-1-15,-4-10 19 16,0-12 9-16,-3-7 26 0,0-3 14 15,3 1 27-15,3 2 12 16,6 2 3-16,3 3 3 16,6 6-13-16,0 2-3 15,6 3-16-15,0 0-4 16,2 2-11 0,1-2-5-16,0 2-14 0,3 1-5 15,0-1-29-15,-3 6-13 16,0-1-6-16,-1 1 2 15,1 10 20-15,0 1 13 16,-3 4 33-16,-3 3 14 16,0 1 25-16,-3 4 13 15,0 6-10-15,0 2-2 16,0 4-19-16,-1 1-7 0,1-2-7 16,0-2-2-16,-3-6-28 15,0-5-11-15,0-8-78 16</inkml:trace>
  <inkml:trace contextRef="#ctx0" brushRef="#br0" timeOffset="20559.57">11405 14549 236 0,'-12'-10'88'0,"9"10"-69"0,-3 3-7 15,3 2-7-15,0 3-43 0,0 5-16 16,0 3-35-1,0 8-12-15</inkml:trace>
  <inkml:trace contextRef="#ctx0" brushRef="#br0" timeOffset="21711.48">11566 14970 212 0,'30'-5'82'0,"-19"-3"-64"0,7-13 15 0,-9 10 2 15,3-7-12-15,0-9-3 16,0-5-5-16,0-2-2 0,-3 0-7 15,-3-3-4-15,-6 2 1 16,-3 3-2-16,-6 6 2 16,-3 5 0-16,-6 8 3 15,-3 7-3-15,0 9-2 0,-2 8 0 16,5 4-1 0,0 4 0-16,6 2 0 0,6 0 0 15,6-2 2 1,9-6 3-16,6-5 4 0,3-8 9 15,3-5 6-15,2-6-11 16,7-2-4-16,3-3-6 16,0 3 0-16,-1 0-2 15,-5 5 2-15,-3 2-4 0,0 6 0 16,-6 8 1-16,-3 5 2 16,-4 6-3-1,-2 5 0-15,-3 5 1 0,0 0 0 16,0-3 0-1,-3-4 0-15,0-7 0 0,3-7 0 16,0-8 2 0,3-10 3-16,0-9-4 0,3-2-3 15,3-3 1 1,3 1 0-16,-4 1 1 0,1 4 0 16,0 2-3-16,0 5 2 15,-3 6 1-15,0 5 0 16,-3 3 2-16,0 7 1 15,-3 6 1-15,0 5 2 16,0 6-1-16,0 5 0 16,0-1-6-16,2-2-1 0,1-2-2 15,3-6 3-15,3-8-7 16,6-5-2 0,3-8 3-16,3-5 2 0,-1-8 0 15,1-6 4-15,0 1-2 16,-3-1 1-16,-3 3 2 15,-4 6 2-15,1 4-1 16,-3 6 2-16,0 3-2 16,0 5 2-16,0 3-2 15,0-1 2-15,0 1-2 16,3-3 2-16,2-6-2 16,-2-4-1-16,3-6 3 15,0-6 0-15,-3-4-4 16,-3-3-1-16,-3 0 3 0,-7-1 3 15,-2 1-3 1,-6 0-1-16,-5 3-9 0,-7 4-4 16,-3 6 2-16,0 6 4 15,-3 7 6-15,0 3 3 16,0 5 4-16,7 8 1 16,2 3-1-16,3 0 1 15,6 0-6-15,6-6-3 16,6-2 1-16,3-5 2 15,-1-6 4-15,7-2 2 16,-3-3-6-16,0 0 0 16,0-3-1-16,0 3 2 15,3 0-3-15,3-3 0 16,2-2 3-16,7-8 1 0,3-6 1 16,6-4 2-1,5-4-3-15,1-7 0 0,-3-6 3 16,-4-8 1-16,-2-12 1 15,-3-1 0-15,-9 5-4 16,-7 3-3-16,-8 11 0 16,-9 8 1-16,-6 10-1 15,-6 11-1-15,-5 13 3 16,-4 15 0-16,0 25 5 16,0 13 3-16,3 5-6 15,6 11-3-15,9 13-4 16,6-3 1-16,9-7-19 15,9-14-9-15,9-10-43 16,9-17-18-16,14-15-57 16</inkml:trace>
  <inkml:trace contextRef="#ctx0" brushRef="#br0" timeOffset="22537.4">13968 14753 236 0,'-9'24'88'0,"9"-11"-69"0,-3 8 22 0,3-10 6 16,0 0-7-16,0-4 21 16,3-9-15-1,3-11-23-15,3-11 1 0,3-5 0 0,6-8-6 16,2-8 0 0,7-14-11-16,0-9-2 0,0 4-1 15,-6 11 0 1,-6 8-2-16,-4 11-2 15,-5 5 3-15,-3 8 0 0,-6 10-6 16,0 11 0-16,-3 16-4 16,3 21 2-16,6 11 1 15,6 4 2-15,6 4 1 16,3 0 1-16,3 2-3 16,3-11 2-16,0-10 3 15,2-13 1-15,1-13-1 16,3-14-2-16,0-10 5 15,-1-6 1-15,-2-4 2 16,-3-9 0-16,-6-8-4 16,-3-10-3-1,-6 2 2-15,-6 3 0 0,-6 6-15 0,-3 7-6 16,0 8-13-16,3 6-6 16,0 7-22-1,6 8-10-15,3 9-54 16</inkml:trace>
  <inkml:trace contextRef="#ctx0" brushRef="#br0" timeOffset="22822.89">14906 14415 296 0,'32'-32'110'0,"-14"11"-86"0,3-6 22 0,-12 17 4 0,-3-1-18 15,-3 0-6-15,-6 1-9 16,-9 2-3-1,-9 5-8-15,-6 9 0 0,-2 9 1 0,-4 12-1 16,-3 13-1-16,6 5-1 16,4 5 0-16,8 0-2 15,6 0 1-15,9 1-2 16,6-9-1-16,9-8 1 16,6-10 1-16,8-11-6 15,10-7 1-15,12-9-23 16,2-2-8-16,4-6-47 0,-1-2-20 15,4-8-40 1</inkml:trace>
  <inkml:trace contextRef="#ctx0" brushRef="#br0" timeOffset="23210.66">15724 14674 304 0,'9'13'115'0,"6"-13"-89"0,6-5 3 0,-6 2-2 0,5-2-5 16,10-6 2-16,6-5-7 16,3-7-2-1,-4-7-9-15,-2 1 0 0,-6 0 1 16,-9 0 1-16,-6 0 2 0,-6 3-1 15,-9 2 2-15,-9 5-8 16,-12 9-4-16,-9 12 0 16,-3 17 0-16,1 10-2 15,2 5 0-15,6 9 2 16,9 2 0-16,6 8-2 16,9-3 2-16,9-3-1 15,9-4 0-15,9-9 2 16,9-10 0-16,6-11-29 15,2-10-10-15,1-8-52 16,3-9-19-16,-1-7-15 16</inkml:trace>
  <inkml:trace contextRef="#ctx0" brushRef="#br0" timeOffset="23382.82">16385 14589 324 0,'12'16'121'0,"-3"-3"-95"0,6 8 16 0,-6-10-1 16,5 5-21-16,-2 2-6 15,3 6-11-15,3 3-2 16,0-1-1-16,0 1-7 0,3-6 0 16,-4-5-41-16,1-6-18 15,0-7-46-15,0-8-52 16,3-14 55 0</inkml:trace>
  <inkml:trace contextRef="#ctx0" brushRef="#br0" timeOffset="23542.67">16730 14491 368 0,'-33'-5'140'0,"16"13"-109"0,-13 10 9 0,15-7-4 0,-6 8-21 15,-9 4-6-15,-2 6-8 16,-7 6-1-16,0 2 0 16,0 3-16-16,7-3-4 0,5-3-54 15,9-10-24-15,9-8-46 16</inkml:trace>
  <inkml:trace contextRef="#ctx0" brushRef="#br0" timeOffset="24909.39">16846 14584 300 0,'9'32'112'0,"-3"-11"-87"0,3 16 9 0,-6-13-4 16,0 15-18-16,-3 14-5 15,-3 5-2-15,0 1-1 16,-3-1-2 0,0 3-2-16,0 0 3 0,0-11-2 0,0-10 2 15,0-9-4-15,0-25-6 16,3-17-1 0,3-13 6-16,-3-10 6 15,0-14 7-15,3-21 3 16,6-2 1-16,6 2 4 15,3 3 0-15,6 2 1 0,6 9-9 16,3 7-4 0,-4 11-2-16,4 8-1 0,-3 13-2 15,0 8 1-15,-3 11 0 16,-7 8 1 0,-5 4-2-16,-6 12-2 0,-6-1-2 15,-3 6 1-15,-6 2 1 16,0 1 2-16,-5-3-1 15,-1-6 2-15,3-5-4 16,6-5 0-16,0-5-1 16,12-11-2-16,6-8 0 15,6-8 0-15,2-5 3 0,7-6 2 16,3-2 2-16,3-3 3 16,-1 1-1-1,1-1 0-15,-9 3-3 0,-3 2 1 16,-6 1 0-16,-6 7 1 15,-6 4 0-15,-3 4 0 16,-3 3-2-16,-3 5-2 16,0 6-4-16,3 2 0 15,6 1 0-15,6-1-1 16,6 0 4-16,5 0 0 16,4-5 1-16,3-2 0 15,0-1 0-15,-3-2 2 0,-4 0 1 16,-2-3 1-16,-3 0-2 15,-3 0 1 1,-3 2-2-16,-6 4 2 0,-6 4-4 16,-3 4-2-16,-6 4 2 15,-3 4 0 1,-3 4-2-16,1 3 2 0,-1 0-1 16,3 6 0-16,3-1 0 15,3 3 0-15,6 1 2 16,3-1 0-16,6-6 0 15,3-4 0-15,3-6 0 16,6-5 0-16,2-10 2 16,1-6 1-16,3-6 5 15,0-4 3-15,3-3-4 0,-1-3-2 16,-2 0 0-16,-3 0-1 16,-6 3 0-16,-6 5 0 15,-3 3-2-15,-6 2-2 16,-3 1-2-16,-3 7-1 15,0 6-1-15,-3 10 3 16,3 0-2-16,0 6 1 16,0 2 0-16,6 3 0 15,0 2 0-15,6-5-2 16,3-5 3-16,6-5 0 16,3-9 1-16,9-4 2 15,2-6 1-15,4-3 1 16,0-2-2-16,0 0-2 15,-1 0 1-15,-2-1-1 0,-3 4-3 16,-3 2 2-16,-3 5 1 16,-4 3 2-16,-5 6-1 15,0 1-1-15,-3 4 1 16,-3 5 1-16,-3 0-1 16,-3 0 2-16,0 0-4 15,0-1 0-15,0-4 1 16,0 0 0-16,0-6 0 15,0-5 0-15,9-5-5 16,0-6 1-16,3-2 0 0,6-3 2 16,3 0 1-1,-1 0 3-15,4 0-3 16,0 3 0-16,-3 2 1 0,-3 1 2 16,-3 2-1-16,-1 3 2 15,-5 5 4 1,0 2 4-16,-6 4 0 0,-3 4 3 15,-6 3-7-15,-3 9-4 16,-2 4-5-16,-4 3 1 16,3 0-10-16,0-2-3 15,3-4-22-15,3-7-7 16,6-5-30-16,6-8-11 16,9-11-20-16,3-8-5 15,5-5 4 1</inkml:trace>
  <inkml:trace contextRef="#ctx0" brushRef="#br0" timeOffset="25053.16">18418 14647 280 0,'12'-10'107'0,"-9"10"-83"0,0 5 26 0,-3 0 8 0,0 3-20 15,0 3-4-15,-3 5-22 16,-3 0-8-16,3-1-3 16,-3 1-41-16,3-5-18 0,0-3-47 15,6-3-20-15,3-10 16 16</inkml:trace>
  <inkml:trace contextRef="#ctx0" brushRef="#br0" timeOffset="25659.75">18486 14534 324 0,'-3'-27'123'0,"3"22"-95"0,-3 2 7 0,3 3-4 0,0 3-26 0,-3 2-7 16,0 3-42-16,-3 5-19 15,3 8 33-15,0 6-25 16,3 7-4-16,0 1-4 15,3 2-13-15,3 2 31 16,3-2 72-16,3-7 39 16,3-9 8-16,3-11 4 15,3-10-17-15,3-10-5 16,-1-6-32-16,1-8-3 16,0-2-2-16,0-6 0 0,-3 0 1 15,-3-2-9-15,-4-1-2 16,-5 1-5-16,-9 5-3 15,-3 5-3-15,-5 8 1 16,-4 8 3-16,0 8 1 0,3 8-1 16,3 3-2-16,3 5-2 15,9-3-1-15,6 0 6 16,3-2 5-16,5-3 5 16,4-3 4-16,3-5-5 15,0-3-2-15,-3 1-5 16,-4-4-4-16,-2 4-3 15,-3-1 1-15,-3 3-1 16,-3 5-2-16,-3 3 0 16,0 3 0-16,0 2 3 15,0-2 0-15,0-1-2 0,3-5 2 16,0-2 1 0,3-6 0-16,2-2 2 15,4 0 1-15,0-3-1 0,0 3-2 16,-3-1-2-16,0 6 1 15,0 3-1-15,-3 5 0 16,-3 5 2-16,-1 3 0 16,1 5 0-16,3 0 2 15,0 3-1-15,3 0-1 16,0 0-13-16,3-3-4 16,0-5-33-16,0-6-13 15,2-7-93 1</inkml:trace>
  <inkml:trace contextRef="#ctx0" brushRef="#br0" timeOffset="26558.54">19894 14698 252 0,'6'5'93'0,"3"-2"-72"0,9-3 27 0,-6 0 9 0,9 0-21 15,5 0-8-15,7 0-19 16,3 0-8 0,3 2-1-16,-4 1-1 0,-2-1 1 0,-3 4-27 15,-3-1-9-15,-4-2-22 16,-2-1-8-16,-3 1-49 15</inkml:trace>
  <inkml:trace contextRef="#ctx0" brushRef="#br0" timeOffset="26778.98">19921 14552 312 0,'9'0'115'0,"6"0"-89"16,15-3 5-16,-13 3-1 0,7 0-21 0,9-2-7 16,3 2-2-16,-1-3 1 15,1 3 0-15,-3 0-9 0,0 0-3 16,-4 0-36-16,-2-2-14 16,-3-1-66-1</inkml:trace>
  <inkml:trace contextRef="#ctx0" brushRef="#br0" timeOffset="27008.15">19969 14266 304 0,'12'0'115'0,"-1"0"-89"0,19 3 5 16,-15 0-3-16,3-1-21 15,6 1-3-15,3 0-5 16,2-1-1-16,4-2 2 16,0-2-38-16,0-1-14 0,2 0-51 15,4 1-49 1,3-1 55-16</inkml:trace>
  <inkml:trace contextRef="#ctx0" brushRef="#br0" timeOffset="27461.01">20748 14380 160 0,'-5'11'63'0,"5"-11"-49"0,-9 18 20 0,9-15 6 16,-3 10 2-16,0-2 2 15,0 10-7-15,0-3-2 16,0 9-20-16,0-3 2 0,3 5 1 16,0-3-8-16,6 9-1 0,-3-9-7 15,9 3-2-15,-3-5 2 16,14-3 3 0,-2-2 4-16,15-14 2 0,-6 0-1 15,14-13-1 1,-8 0-3-16,3-13-1 0,-7 5 1 15,1-15 1-15,-6 7-1 16,-3-21 1-16,-6 10-2 16,-9-10 0-16,-3 8 1 15,-18-2 3-15,3 7 0 16,-18 3 2-16,6 5-6 16,-12 8-1-16,7 3-4 15,-7 13-1-15,6 0-8 16,0 18-4-16,3-2-24 15,7 11-9-15,2-6-77 0,6 3-33 16,3-6 35 0</inkml:trace>
  <inkml:trace contextRef="#ctx0" brushRef="#br0" timeOffset="28591.51">11881 16814 200 0,'15'-2'77'0,"3"-6"-60"0,9-21 19 15,-12 10 7-15,6-13-15 16,2-10-6-16,4-6-2 15,0-2 1-15,0 0-11 16,0-3 3-16,-7 3 1 0,-2 10-5 16,-6 8-3-16,-3 11 5 15,-3 10 5-15,-6 11-4 16,0 11-2-16,-3 10-5 16,3 6-2-16,0 4 1 15,3 9 0-15,3-3-5 16,0-5-1-16,3-8-10 15,3-8-3-15,3-8-65 16,0-11-29-16,-4-8-19 16</inkml:trace>
  <inkml:trace contextRef="#ctx0" brushRef="#br0" timeOffset="28707.35">12295 16110 300 0,'-33'-13'112'0,"24"13"-87"0,-3 0-26 0,10 3-18 16,-1 0-102-16,0 4-42 16</inkml:trace>
  <inkml:trace contextRef="#ctx0" brushRef="#br0" timeOffset="29156.74">12518 16558 232 0,'18'23'88'0,"-6"-30"-69"0,12-15 17 15,-9 9 3-15,9-8-21 16,8-8-5-16,10-16 1 16,0-21 0-16,-4-3-7 15,-2-3 7-15,-3 1 3 0,-6-3-3 16,-10 3 0-16,-5 4-4 16,-9 14 1-16,-6 14 7 15,-9 12 3-15,-8 25-10 16,-4 20-4-16,-6 14-7 15,-3 21-1-15,1 32-1 0,2 7 0 16,3 9 2 0,6 15 0-16,6 3 0 0,3-18 0 15,6-14-3 1,6-16 2-16,3-18 3 0,6-16 3 16,6-15-2-16,3-17 0 15,6-13-1-15,0-24 1 16,0-18-2-16,-4-6-1 15,-5 3-8-15,-6 3-5 16,-9 5-9-16,-6 8-3 16,-3 8 10-16,-3 8 7 15,0 5-2-15,4 11 2 16,2 5-9-16,3 5-4 16,6 6-29-16,6-3-12 0,2-1-56 31</inkml:trace>
  <inkml:trace contextRef="#ctx0" brushRef="#br0" timeOffset="29575.23">13021 16428 256 0,'30'-19'96'0,"-9"4"-75"0,18-7 21 0,-22 9 3 0,16-11-12 16,6-13-2-16,3-5-3 16,-4-3 0-16,1 0-15 15,-6-3 1-15,-6 3 0 0,-7 6-7 16,-5 2-2-16,-6 2 1 15,-6 12 1-15,-6 7 1 16,-6 8 0-16,-3 13-7 16,-6 14 0-16,-5 12-6 15,-4 33 1-15,0 12 0 0,3 4-1 16,3 5 1-16,7 12 0 16,2 1 3-16,6-18 2 15,3-12 0-15,3-17-1 16,6-12-2-16,0-12 1 15,3-14-1-15,-1-13 0 16,-2-13 0-16,-3-16-2 16,-3-11 0-16,-3 0 3 15,-3 3 0-15,-2 3 3 16,-1 5-1-16,0 5-1 16,0 6 1-16,3 4-1 0,3 9-5 15,6 5-1 1,6 3-11-16,6 2-3 15,5 3-39-15,10 0-14 16,9-3-68-16</inkml:trace>
  <inkml:trace contextRef="#ctx0" brushRef="#br0" timeOffset="30324.58">14828 16838 204 0,'-15'29'77'0,"12"-8"-60"0,0 11 6 16,3-16 1-16,0 8 2 16,3 8 5-16,6 2-9 15,3 3 0-15,6-3-13 16,9-5 3-16,8-7 4 0,10-9 3 0,6-10 1 16,2-11-3-16,-2-14 0 15,-1-9-3-15,-2-9-1 16,-6-2-5-16,-6-3 0 15,-10-3-5-15,-8-13 0 16,-9-2-1-16,-6 2 1 16,-9 11-2-16,-9 10-1 15,-12 11 1-15,-8 10 1 16,-13 17 1-16,-5 17 1 16,-1 15-5-16,6 7 1 15,7 8-13-15,5 0-5 16,9 0-21-16,12-6-8 15,12-7-39-15,9-11-15 0,12-10-13 16</inkml:trace>
  <inkml:trace contextRef="#ctx0" brushRef="#br0" timeOffset="30838.24">15537 16105 324 0,'-18'-13'123'0,"9"13"-95"0,-6 5 11 16,9 3 1-16,-3 11-22 0,-3 12-7 16,-3 12-10-16,0 10-1 15,0 8 0-15,1 18 0 0,-1 11 0 16,3-3 0-16,6-7 0 16,3-6-3-16,3-11 0 15,6-10-12-15,3-11-2 16,3-5 1-16,5-13 2 15,7-8 9 1,6-5 2-16,3-6 3 0,3-5 0 16,-1-3 4-16,4-7 5 15,3-3-3-15,-4-6-1 16,1-2 4-16,0-8 4 16,-7-3-1-16,-2-5 1 15,-9-5-3-15,-6 2-1 16,-9 0-5-16,-9 9-1 0,-6 7 3 15,-9 8 3-15,-3 11-2 16,0 12-2-16,-2 15-5 16,2 9 0-16,3 9 0 15,6 2 0-15,6 3-3 16,6 3 0-16,9-6-5 16,9-2-2-16,9-11-11 15,8-10-4-15,10-9-19 16,3-7-8-16,2-8-3 15,-2-11 1-15,-3-11-32 16,-4-10-40 0,-5-16 42-16</inkml:trace>
  <inkml:trace contextRef="#ctx0" brushRef="#br0" timeOffset="31022.31">16284 16314 288 0,'-12'-24'110'0,"9"27"-86"0,0 2 16 16,3 3 0-16,-3 8-11 0,0 8-2 15,0 10-7-15,0 17-2 16,0 15-10-16,0 5-5 0,3 1 0 16,3-4-2-16,0 7-1 15,0 1-10 1,0-4-6-16,0-14-63 0,-3-13-27 16,0-16-32-1</inkml:trace>
  <inkml:trace contextRef="#ctx0" brushRef="#br0" timeOffset="31190.33">16102 16812 268 0,'-9'-22'101'0,"15"12"-78"0,9-3 22 0,-6 7 6 16,9 1-23-16,6 2-5 0,5 1-12 16,10 2-5-16,6 0-3 15,5-3-9-15,1-2-1 0,2 0-61 16,4-3-24-16,-6 0-40 15</inkml:trace>
  <inkml:trace contextRef="#ctx0" brushRef="#br0" timeOffset="35868.21">19489 14256 192 0,'-3'-11'74'0,"3"9"-58"0,-3 2 29 0,3 0 9 15,-3 2-15-15,1 1-5 16,-4 2-11-16,0 6-2 15,0 5-12-15,-3 5-1 0,0 8 2 16,3 8-4-16,0 3-1 16,3-1-5-16,3 1 0 15,0-3 0-15,3-3 2 16,6-2-1-16,0-3-1 16,3-8 1-16,6-5-1 15,5-8 6-15,4-5 4 16,0-8-1-16,0-9 0 15,2-7-5-15,-5-8-1 0,0-8-1 16,-6-5-2 0,-3-3 3-16,-6 2 2 0,-6 4-2 15,-6 2 0-15,-9 2 1 16,-6 4 2-16,-9 4-1 16,-3 9 2-16,-2 4-2 15,2 9 2-15,3 5-6 16,3 8-1-16,3 5-2 15,4 8 0-15,2 6-11 16,3 2-5-16,3-3-23 0,6 1-9 16,3-6-31-1,3-5-12-15,6-8-23 16</inkml:trace>
  <inkml:trace contextRef="#ctx0" brushRef="#br0" timeOffset="36138.4">19677 13909 308 0,'-9'0'115'0,"3"11"-89"0,-6 13 5 0,6-9-1 16,-3 12-8-16,0 7 1 0,-3 6-8 15,1 2-4 1,-1 9-6-16,-3 7-4 0,6 11 2 15,0-1 0-15,0-4 1 0,3-3-5 16,3-6-1-16,0-4-8 16,3 1-2-16,0-7-15 15,6-5-6-15,0-5-26 16,3-9-13-16,0-7-52 16</inkml:trace>
  <inkml:trace contextRef="#ctx0" brushRef="#br0" timeOffset="36353.64">19451 14814 252 0,'-12'8'93'0,"12"-8"-72"0,0 3 16 0,3-1 2 16,6 1-8-16,3 0 2 15,5-3-17-15,4-3-4 16,6 0-8-16,3-5-3 0,6 0 0 15,-7-2-23-15,1-3-10 16,-3-1-31 0,-3-2-10-16,0-2-43 15</inkml:trace>
  <inkml:trace contextRef="#ctx0" brushRef="#br0" timeOffset="36583.12">19388 13957 332 0,'15'2'123'0,"0"-2"-95"0,15 0-2 0,-12-2-7 0,8-1-17 15,7-2 0-15,3-3-9 16,6 3-3-16,-4-3 6 15,-2 2-52-15,-3 4-21 0,-1 7-47 16</inkml:trace>
  <inkml:trace contextRef="#ctx0" brushRef="#br0" timeOffset="37236.87">17162 15954 232 0,'12'-31'88'0,"-9"23"-69"0,-6 2 37 16,0 6 11-16,-3 0-17 0,-3 3-3 16,-6 5-22-16,-9 11-5 15,-9 10-12-15,-11 24 4 0,-10 21 1 16,1 8-6-16,2 16-2 16,9 21-3-16,13 0 1 15,14-3-2-15,15 8-1 0,15-7-2 16,14-14-1-16,13-21-18 15,6-16-7-15,-1-16-16 16,4-12-5-16,5-17-36 16,4-16-15-16,5-13-16 15</inkml:trace>
  <inkml:trace contextRef="#ctx0" brushRef="#br0" timeOffset="37670.08">17513 16428 288 0,'-21'16'107'0,"18"-6"-83"0,-9 9 8 0,6-6-2 16,0 11-12-1,3 8-3-15,3 7-6 0,3 1-4 16,6 2-2-16,3-4 0 0,6-7 2 15,3-4 0-15,3-9 0 16,5-10-1-16,4-8 2 16,6-8 1-16,0-13 1 15,-4-11-4 1,-2-10-1-16,-3 0 3 0,-6-6 1 16,-7 0-3-16,-5-2-3 15,-9-3 2-15,-6-8 0 16,-14 3-1-16,-10 3-2 15,-9 4 1-15,0 12 1 16,1 4-1-16,-1 11 2 16,0 9-4-16,0 9 0 0,4 12-8 15,-1 15-4 1,3 10-11-16,6 9-5 0,7 0-17 16,5 0-7-16,6-1-35 15,3-2-14-15,12-5 8 16</inkml:trace>
  <inkml:trace contextRef="#ctx0" brushRef="#br0" timeOffset="37986.08">17763 15912 288 0,'-6'0'110'0,"3"3"-86"0,0 5 11 16,0 0 1-16,0 2-13 0,-3 9-4 15,0 10-2-15,0 13 2 16,-3 19-11-16,0 5 7 0,0 3 4 16,4 8-4-16,-1 7 2 15,3 4-12-15,3-12-6 16,3-7-6-16,0-8-3 15,3-5-13-15,-1-9-5 16,1-4-25-16,0-6-9 0,0-3-40 16,0-10-59-1,0-6 44-15</inkml:trace>
  <inkml:trace contextRef="#ctx0" brushRef="#br0" timeOffset="38221.89">17379 16923 340 0,'-24'2'126'0,"27"-2"-98"0,3 0 6 15,0 0-6-15,9 0-7 16,9 3-1-16,3 0-8 0,5-3-5 16,7-3-4-1,9 0-3-15,5-5 1 0,4 3-8 16,-4-3 0-16,1-8-17 0,-6 3-7 15,-7-5-27-15,-5-6-11 16,-6-3-65 0</inkml:trace>
  <inkml:trace contextRef="#ctx0" brushRef="#br0" timeOffset="38476.78">17495 15952 336 0,'18'8'126'0,"-6"2"-98"16,6 1-3-16,-6-6-7 0,6-2-16 16,8-1-3-16,7 1 2 15,9-3 3-15,5 0-1 16,1-3-6-16,0 1-1 0,-4-1-36 15,-2 0-13 1,0 3-26-16,-4 0-9 0,4 6-9 16</inkml:trace>
  <inkml:trace contextRef="#ctx0" brushRef="#br0" timeOffset="38825.61">18337 16018 236 0,'3'-11'90'0,"-3"11"-70"0,3-5 35 0,-3 5 11 15,0 0-12-15,-3 3-2 16,-2 2-20-16,-7 6-8 15,-6 7-14-15,-3 14 2 0,-3 13 4 16,-3 8-2-16,6 5 0 0,4 3-11 16,8 13-1-16,6 13 2 15,9-5 2 1,6-5-5-16,8-11-2 16,4-8-9-16,3-7-2 15,3-9-11-15,0-10-3 16,2-11-21-16,1-11-10 0,-3-2-61 15,3-13-23-15,-4-8 27 16</inkml:trace>
  <inkml:trace contextRef="#ctx0" brushRef="#br0" timeOffset="39191.36">18451 16230 296 0,'3'5'112'0,"0"0"-87"0,5 6 15 0,-2-3 3 15,0 5-17-15,3 3-5 16,0 5-15-16,3 3-3 0,0 0-3 16,3-1 0-16,0 1 2 0,0-3-21 15,-3 1-9-15,0-7-50 16,-4-1-20-16</inkml:trace>
  <inkml:trace contextRef="#ctx0" brushRef="#br0" timeOffset="39454.15">18787 16214 308 0,'3'-3'115'0,"-6"6"-89"0,3 2 21 16,-3 3 3-16,-3 5-16 0,-3 8-5 15,-3 3-5-15,-3 8-1 16,-6 2-13-16,-2 9-1 0,-1 12 1 16,0 6-6-16,0 0-2 15,3-6-4-15,4-4-1 16,2-6-18-16,3-6-7 16,3-7-16-16,6-8-5 15,6-8-16-15,6-8-6 16,3-8-39-1,5-6-37-15,4-7 58 16</inkml:trace>
  <inkml:trace contextRef="#ctx0" brushRef="#br0" timeOffset="39853.94">19076 16047 360 0,'29'21'134'0,"-2"-2"-104"0,6 20 3 0,-21-17-5 15,3 9-8-15,0 9 3 16,0 8-2-16,-7 2-1 16,-2 8-10-16,-6 11-4 0,-3 2 0 15,-6-5-3-15,-5-5-2 16,-7-5-7-16,-3-9-1 15,-3-7-21-15,0-5-9 16,4-12-36-16,2-7-16 16,6-10-59-1</inkml:trace>
  <inkml:trace contextRef="#ctx0" brushRef="#br0" timeOffset="40703.15">19546 15817 292 0,'9'8'110'0,"12"2"-86"0,14 6 11 0,-17-5 1 16,6 2-18-16,6 6-2 15,3 4 3-15,-1 6 2 16,4 11-10-16,-3 10 9 0,0 14 3 16,-7 5-3-16,-8-1-1 15,-6 9-5-15,-9 13-1 16,-9 3-5-16,-6-6-3 0,-6-5-5 16,-2-3-2-1,-4-4-13-15,-6-7-5 0,-3-7-25 16,0-13-8-16,7-11-59 15,8-16-25-15,6-13 12 16</inkml:trace>
  <inkml:trace contextRef="#ctx0" brushRef="#br0" timeOffset="41521.85">20356 16579 260 0,'-6'10'96'0,"6"-10"-75"0,9 0 17 0,-9 0 1 0,17 0-12 16,-5 0-1-16,21-2-13 15,-6-1-3-15,18-2-6 16,-7 0-3-16,7-3 2 0,-6 2-7 16,5-2 1-16,-8 3-32 15,3-3-14-15,-7 3-28 16,-5-3-12-16,-3 3-12 16</inkml:trace>
  <inkml:trace contextRef="#ctx0" brushRef="#br0" timeOffset="41741.07">20412 16346 296 0,'3'0'110'0,"-3"0"-86"0,39-5 11 0,-33 5-1 15,21-6-19-15,-4 1-3 16,16-5-8-16,-6-1-1 15,11-2-1-15,-5 2-4 0,9-2-1 16,-10 2-29-16,4 1-12 16,-9-1-50-1,0 3-64-15,-7 0 42 16</inkml:trace>
  <inkml:trace contextRef="#ctx0" brushRef="#br0" timeOffset="42123.13">20451 16018 284 0,'-6'-5'107'0,"6"5"-83"0,9 0 8 0,-9 0-2 15,12 0-12-15,0 0 0 16,11 0-11-16,-2 0-4 15,15 0-2-15,-6 0-1 16,8-3 2-16,-5 0-39 0,12-2-16 16,-6 0-47-1,8-1-52-15,-8 1 45 16</inkml:trace>
  <inkml:trace contextRef="#ctx0" brushRef="#br0" timeOffset="42636.27">21406 16097 212 0,'-12'13'79'0,"12"-13"-61"0,-14 30 17 16,14-25 5-16,-6 11-14 16,0-3-5-16,-3 11-6 0,3-6 0 15,0 9-8-15,0-6 0 0,6 11 3 16,0-6 0-16,15 6 4 15,-3-6-5-15,14 6-1 16,-2-5 0-16,15-9 0 16,-9-2-2-16,8-13 1 15,-5-3 2-15,6-14 2 16,-6 4 1-16,-4-19 2 16,-5 5-5-16,-3-24-1 15,-3 9-2-15,-12-9-1 16,-3 8-3-16,-15 1 1 15,3 4-4-15,-18 3-2 16,3 6-3-16,-14 7-1 0,5 6-7 16,-6 13-2-16,6 0-22 15,1 16-8-15,5-3-71 16,6 16-64 0,3-2 62-16</inkml:trace>
  <inkml:trace contextRef="#ctx0" brushRef="#br0" timeOffset="43634.93">19129 17407 272 0,'-6'-11'101'0,"6"11"-78"0,3 0 13 15,-3 0 2-15,3 6-16 16,0-4-2-16,6 12-12 15,0-4-5-15,3 22-2 16,-3-6 1-16,9 19 1 0,-3-8-4 16,5 19 1-16,-2-11-2 15,6 13 0-15,-3-10 2 16,3 2 2-16,-3-13-1 16,8-13-1-16,-5-3 3 15,12-26 2-15,-6-1 0 16,8-23 2-16,-5 6-6 15,6-36-1-15,-3 14 0 16,-4-18 2-16,-5 10-6 16,-9-5 1-16,-3 13-19 0,-9 0-6 15,-3 8-29 1,-12 8-14-16,3 5-48 16</inkml:trace>
  <inkml:trace contextRef="#ctx0" brushRef="#br0" timeOffset="43833.34">19352 17645 276 0,'-2'8'104'0,"2"-8"-81"0,8-8 12 16,-5 8 0-1,6-3-21-15,-3 1-5 0,12-6-11 16,-3 3-3-16,15-6 2 15,-6 3-43-15,14-3-18 0,-5 1-56 16</inkml:trace>
  <inkml:trace contextRef="#ctx0" brushRef="#br0" timeOffset="44073.35">20168 17394 260 0,'3'-3'99'0,"-3"3"-77"0,24 8 20 0,-18-5 3 16,6 5-21-16,0-3-8 15,5 8-10-15,-2 0-3 16,12 9-1-16,-6-7-2 0,9 7 3 16,-6-4-7-16,11-2-1 15,-8-3-36-15,3-5-15 16,-6 0-29-16,2-8-11 15,-5 0 7 1</inkml:trace>
  <inkml:trace contextRef="#ctx0" brushRef="#br0" timeOffset="44303.39">20734 17277 248 0,'0'-8'93'0,"0"8"-72"0,0-2 29 15,0 2 8-15,-3 5-13 16,3-2-3-16,-12 13-11 15,3-3-5-15,-15 19-14 16,6-3 6-16,-18 24 2 0,10-11-6 16,-13 16-1-16,9-13-5 15,-3 13-3-15,7-10-5 16,2 5-2-16,3-11-17 16,6 0-5-16,3-4-17 15,6-12-4-15,0-2-36 16,9-11-13-16,0-2-40 15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2T15:13:51.25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3490 9427 188 0,'-12'-18'71'0,"7"12"-55"0,2-2 31 16,-3 8 9-16,0 0-8 0,0 3-1 15,-3 2-16-15,0 6-4 16,-3 5-16-16,0 8 0 0,0 5 0 16,3 8-2-16,0 2 0 15,6 1-1-15,3 2 0 16,6 3-7-16,3 6 0 0,6 2 1 16,3 0 3-1,6-6-4-15,11-7-1 16,13-8 4-16,12-11 2 15,-1-11-2-15,-5-12-1 16,-4-14 1-16,4-11 0 0,2-4 0 16,-5-4 2-16,0-2 1 15,-10-5 3-15,1-8-5 16,-6-11-1-16,-10-3-2 16,-8 1-2-16,-6 2 1 15,-12 8 1-15,-9 5 1 16,-12 3 3-16,-8 0-1 15,-7 6 2-15,-3 2-2 16,-2 10 2-16,-10 11-4 16,0 11 0-16,-5 10 1 0,5 6 2 15,7 7-5 1,2 6-3-16,3 5 1 0,7 11 0 16,2 13 1-16,9 8 0 15,0 0-5-15,12-3 1 16,-6 0-16-16,9-5-6 15,6-3-12-15,0-5-1 16,3-8-19-16,6-10-5 16,3-11-31-16,6-14-10 15,3-10 2 1</inkml:trace>
  <inkml:trace contextRef="#ctx0" brushRef="#br0" timeOffset="349.52">3999 8570 304 0,'-15'5'115'0,"13"3"-89"0,-4 13 10 16,6-5 0-16,-6 11-2 15,3 2 1-15,3 5-5 16,-6 6-2-16,3 7-15 15,0 22 1-15,-3 16 2 0,3 2 3 16,-6 11 3-16,3 13-1 16,3-2-1-16,0-6-8 15,3 11-3-15,0-1-3 0,0-9-1 16,3-12-6 0,0-12 1-16,0-9 2 0,3-10 1 15,0-8-15-15,-3-8-6 16,0-8-20-16,0-8-6 15,-3-5-23-15,0-8-8 16,-3-6-97 0</inkml:trace>
  <inkml:trace contextRef="#ctx0" brushRef="#br0" timeOffset="659.99">3404 10353 388 0,'-27'11'145'0,"18"-9"-112"0,3 4 14 0,6-6-1 0,0 0-26 16,6 2-6-16,0-2-3 15,9 0 3-15,9-5-8 16,12-6 3-16,14-2 2 16,13 3 0-16,8 2 1 0,-5-3-4 15,2 1-3-15,4-1 0 16,5 0-1-16,-9 3-5 15,-2 0 1 1,-6 1 0-16,-10-1 2 0,-8 0-14 16,-6 0-5-16,-4 0-15 0,-11-3-6 15,-3-2-21 1,-3-6-8-16,-6-4-68 16,-3-14-67-16,-6-8 69 15</inkml:trace>
  <inkml:trace contextRef="#ctx0" brushRef="#br0" timeOffset="1036.08">3731 8734 308 0,'-35'-3'115'0,"32"6"-89"0,-6 0 19 0,9-3 1 0,0 0-18 15,3 2-3 1,9 1-4-16,-3-1 1 0,26-4-12 16,-2-3 3-16,9-3 3 0,14-6 1 15,10-1-1-15,2-1-4 16,1 0-2-16,-7 3-2 16,-8 2 0-16,-4-2-4 15,-5 5-1-15,-3 0-1 16,-1 3-2-16,-11-1 3 15,-3 1 0-15,-3 0-1 16,-9 2-2-16,0 0 5 16,-4 1 1-16,-2-1-13 15,-3 0-8-15,-3 1-21 16,-3 2-7-16,0 0-40 16,0 0-14-16,0 5-64 15</inkml:trace>
  <inkml:trace contextRef="#ctx0" brushRef="#br0" timeOffset="2301.88">5836 9443 272 0,'-54'19'101'0,"39"-9"-78"0,-5 1 35 16,11-6 10-1,0-2-22-15,3-1-8 0,0 1-12 16,3-3-3-16,3 0-12 16,6-3-4-16,12-2-3 0,23-6 2 15,16 1 3-15,17-1-2 0,10-2-2 16,20-3 0-16,12 3 1 16,0-3-3-1,12 0 0-15,-3 3 3 16,-6 0 1-16,-9-1-1 0,-3 7 1 15,1 1-4-15,-16 4 0 16,-9 2 1 0,-14 2 0-16,-13 1-11 0,-11 2-5 15,-9-2-5-15,-10-1 0 16,-5-2-11-16,-9 0-4 16,-12-2-34-16,-15-6-15 15,-15-5-78 1</inkml:trace>
  <inkml:trace contextRef="#ctx0" brushRef="#br0" timeOffset="2701.53">6193 9004 228 0,'-6'5'88'0,"9"-5"-69"0,-3 0 30 16,0 0 11-16,0 3-16 16,-3 2-5-16,0 3-16 15,-6 3-5-15,-3 4-10 16,-11 9-1-16,-10 11 0 0,-12-1-1 16,-5 3-1-16,-4 0-1 15,-3 5 2-15,1 1-1 16,-1 2 2-16,7 0 0 0,8-3 1 15,6-2-4-15,12-6-3 16,10-5 0-16,11 0-1 16,12-5 0-1,2 0 0-15,10 0-3 0,3-6 2 16,9 1 1-16,6-1 0 16,8-2 0-16,4 3 2 15,2-3-14-15,1-1-7 16,-3 1-39-16,-1-2-17 15,4-4-76 1</inkml:trace>
  <inkml:trace contextRef="#ctx0" brushRef="#br0" timeOffset="3107.61">7339 8946 376 0,'-6'2'143'0,"6"1"-112"0,-3 5-3 0,6-3-12 15,3 8-10-15,3 6-1 16,9 7-3-16,9 6 1 15,5 0-2 1,4 2-1-16,6-2 3 0,2-3-2 0,4 0 2 16,-3-2 2-16,-7-1 4 15,-5 1 7-15,-6 2 4 16,-6 2 3-16,-12 4 3 16,-9 2-5-16,-9 0-1 15,-9 0-9-15,-6-3-4 16,-3-2-7-16,1-5 0 15,-4-4-29-15,3 1-13 16,-3-3-31-16,-3 0-12 16,-2 1-87-16</inkml:trace>
  <inkml:trace contextRef="#ctx0" brushRef="#br0" timeOffset="4187.68">3726 12017 264 0,'-54'61'99'0,"33"-18"-77"0,3 9 29 16,12-33 7-16,3-3-21 15,3-3-9-15,6-10-1 16,6-14-1-1,9-21-13-15,3-10 1 0,12-11 2 0,5-18-8 16,-2-14-4-16,3 6-1 16,-4 7 0-16,-2 14-4 15,-3 13 1-15,-1 11 0 16,1 10 0-16,0 8 0 16,3 13 2-16,5 14-1 15,-5 13-1-15,0 10 1 16,-3 6-1-16,-4 2 4 15,-2-2 2-15,-6-3 2 0,-3 0 0 16,-6-8 4-16,0 0 3 16,-9-5 3-16,-3 0 3 15,-3-6-7-15,-6-2-1 16,-6-5-7-16,-6-3-2 16,-6-3-15-16,-3-2-8 15,4-1-34-15,2 4-16 16,6-1-129-1</inkml:trace>
  <inkml:trace contextRef="#ctx0" brushRef="#br0" timeOffset="9292.36">9774 8692 256 0,'-24'13'96'0,"18"-8"-75"0,-3-2 28 0,6-1 6 15,3-2-23-15,0 0-7 16,0 0-9-16,9 3-1 16,6 0-8-16,6-3 2 0,12 2 4 15,17 1-3-15,16-3 0 16,2 0-4-16,-2 0 1 15,-1 0-2-15,4 0 0 16,-7-3-3-16,-2 3-2 0,-13 0 3 16,4 0 2-1,-12 0-13-15,-7 3-7 16,-8 0-25-16,-6-3-10 16,-9 0-53-16,-9 0-22 0,-9-6 9 15</inkml:trace>
  <inkml:trace contextRef="#ctx0" brushRef="#br0" timeOffset="9758.02">9810 8821 304 0,'-27'37'112'0,"24"-24"-87"0,0 3 18 0,3-8 0 0,3 3-17 16,3 2-4-16,9 3-11 0,9 0-3 15,17 0-4-15,16 2-3 0,5 3 2 16,-2 3-2 0,-7 3 2-16,-5 2-2 0,-3 5-1 15,-13-2 5-15,-8 5 1 16,-12 5 0-16,-9 6-1 16,-15 10 5-1,-15 8 6-15,-20 3-4 0,-16-3-2 16,-2 8-3-16,-1 0 0 15,1 3 5-15,5-5 2 16,13-12-1-16,8-9 2 16,12-12-10-16,9-2-3 15,12-7-7-15,15-7 1 16,9-1 6-16,9-9 6 16,15-3-4-16,17-4 0 0,13-6 0 15,-1-6 2-15,-3 1-3 16,4 0-2-16,-4 2 0 15,1 0 1 1,-4 3-14-16,-2-2-5 0,-7-1-26 16,-5-2-11-16,-3-6-46 15,-4-2-21-15,4-11-29 16</inkml:trace>
  <inkml:trace contextRef="#ctx0" brushRef="#br0" timeOffset="10220.4">11066 9843 264 0,'-21'42'101'0,"18"-26"-78"0,-3-6 26 0,6-10 9 16,0 0-20-16,3-8-4 16,3-10-14-16,6-11-5 0,9-19-8 15,2-26-3-15,7-13 0 0,3-6 0 16,3-10 2-16,-1-6 1 16,1 12 3-1,-3 12-3-15,-9 13 1 16,-3 20-3-16,-7 9 2 0,-5 11 2 15,0 11 5-15,-3 11-10 16,-6 10-2-16,6 21-4 16,3 24 0-16,3 10 0 15,6 9 0-15,3-1 2 16,3 6 2-16,-1 3-1 16,-2-6-1-16,0-5 1 15,0-11-1-15,-3-5 0 16,-3-8 2-16,-1-8-21 15,-2-8-7-15,-3-5-40 16,0-5-15-16,-3-9-79 16</inkml:trace>
  <inkml:trace contextRef="#ctx0" brushRef="#br0" timeOffset="10551.25">11259 9456 380 0,'-12'3'143'0,"12"0"-112"0,3-1 5 0,-3-2-6 16,6 5-18-16,6 1-4 16,3-1-3-16,6-5-1 15,9-3-2-15,5-2-2 0,7 0 3 16,0-3-20-16,-1 0-6 0,-2 3-23 16,-3-1-9-16,-1 4-9 15,-2 4-2-15,-6 4 22 16,0 7 14-1,-6 11 46-15,-1 5 22 0,-5 3 19 16,-3 5 10-16,-3 0-19 16,0-3-8-16,0 0-19 15,0-2-6-15,-3 3-9 16,3-4-4-16,0-4-17 16,0-6-7-16,0-8-51 15,0-10-20-15,0-8-47 16</inkml:trace>
  <inkml:trace contextRef="#ctx0" brushRef="#br0" timeOffset="10695.05">11858 9406 356 0,'-12'-24'132'0,"3"16"-103"0,0 0 7 0,6 8-4 0,-3 0-29 0,0 0-8 15,0 0-72-15,-3-2-31 16,3 2-31-16,3-3-10 15</inkml:trace>
  <inkml:trace contextRef="#ctx0" brushRef="#br0" timeOffset="11364.9">12313 9247 208 0,'-6'-2'79'0,"3"4"-61"0,0-2 21 0,3 0 5 16,0 0-2-16,0 0 1 15,0 3-6-15,0-3 0 16,0 0-21-16,0 0 2 0,0 0 2 0,0 0-7 16,0 0 0-16,0 0-7 15,0 5-4-15,0-5 3 16,0 3 1-1,0-3 0-15,0 0-1 0,0 0-3 16,3 5 1-16,3 0-2 16,6 3-1-16,3 3-2 15,6 5-1-15,2 2 2 16,4 6 2-16,0 5 2 16,-3 6 1-16,0-1-2 15,2 3 1-15,-5-3-2 16,0-4-1-16,0-1 1 15,0-8 1-15,0-3-17 16,-4-4-6-16,-2-7-37 16,0-4-12-16,0-6-63 15</inkml:trace>
  <inkml:trace contextRef="#ctx0" brushRef="#br0" timeOffset="11634.27">12724 9252 356 0,'-12'-2'134'0,"3"4"-104"0,-9 6 12 0,9-2-2 15,-6 4-11-15,-3 6-2 16,-3 5-9-16,-2 6-3 16,-7 7-9-16,0 9-4 0,0-1 1 15,-2 0-2-15,5-2-1 0,0-3 1 16,6-5-1-16,3-3-7 15,6-5-3-15,6-6-21 16,4 1-10-16,4-3-27 16,4-6-12-16,3-2-70 15</inkml:trace>
  <inkml:trace contextRef="#ctx0" brushRef="#br0" timeOffset="11856.08">12893 9496 320 0,'6'29'121'0,"-3"-8"-95"0,0 14 22 0,0-20 5 16,0 7-20-16,0 7-6 16,0-3-14-16,-3 3-4 15,0-2-5-15,3-1-3 0,0-2 0 16,0-3-23-16,0-5-10 15,3-5-53-15,0-6-20 16,0-8-35 0</inkml:trace>
  <inkml:trace contextRef="#ctx0" brushRef="#br0" timeOffset="11968.44">12929 9353 356 0,'-6'-13'132'0,"3"10"-103"0,3 1 10 0,0 2-2 0,0 0-23 16,-3-3-7-16,0 3-41 16,0-3-17-16</inkml:trace>
  <inkml:trace contextRef="#ctx0" brushRef="#br0" timeOffset="13111.12">9810 10491 252 0,'0'8'96'0,"3"0"-75"0,-3 5 23 0,0-5 5 16,0 5-24-16,3 3-6 15,-3 2-12-15,3 1-3 16,0-1-2-16,0 1-2 0,-1-3 3 15,1-3-29-15,3-2-11 16,0-3-68-16,3-8-60 16,0-6 55-16</inkml:trace>
  <inkml:trace contextRef="#ctx0" brushRef="#br0" timeOffset="13243.68">9845 10282 300 0,'-6'-8'112'0,"6"8"-87"0,-3 2-9 0,3-2-11 0,0 0-59 16,0 6-24-16,3-1-33 15,6 3-12-15</inkml:trace>
  <inkml:trace contextRef="#ctx0" brushRef="#br0" timeOffset="13413.77">10113 10663 272 0,'33'5'101'0,"-9"-5"-78"0,3 0-2 0,-16 0-8 15,4 0-9-15,0-3-1 16,3 1-17-16,0-4-7 16,0 1-96-16,0 0-40 15</inkml:trace>
  <inkml:trace contextRef="#ctx0" brushRef="#br0" timeOffset="13550.15">10206 10507 212 0,'-9'-6'82'0,"12"6"-64"0,5-5-7 0,-2 2-6 0,3 1-5 16,3-4 0-1,3-1-91-15,3-7-38 16</inkml:trace>
  <inkml:trace contextRef="#ctx0" brushRef="#br0" timeOffset="13697.54">10485 10395 252 0,'6'24'96'0,"-6"-3"-75"0,3 17 25 0,0-20 6 0,0 1-16 16,3 4-6-16,0 1-17 0,3 3-6 16,0-1-5-1,3-2-2-15,0 0 1 0,3-3-32 0,3-5-12 16,-1-6-101-1</inkml:trace>
  <inkml:trace contextRef="#ctx0" brushRef="#br0" timeOffset="14470.66">10054 8131 236 0,'3'2'88'0,"0"-2"-69"0,0 6 13 0,0-1 0 15,3 5-11-15,0 6-1 16,-4 8-6-16,1 3-1 15,-3 2-7-15,3 0-2 0,0 0 0 16,0-3-2-16,0-4-2 16,0-4 1-16,0-5 1 15,3-5-1-15,0-5 2 16,0-6-2-16,0-7 2 16,3-4-2-16,0-4 2 15,3-3-4-15,-3-3 0 16,0 0 1-16,0 3 2 15,3 0-3-15,-3 5-2 16,-1 5 2-16,1 6 0 16,0 2 1-16,0 6 0 0,-3 5 0 15,0 3 0-15,0-1 0 16,0 1 2-16,0-3-1 16,0 0-1-1,-3-3 1-15,3-2 1 16,-3-3-1-16,3-3-1 0,0-5 1 15,0 0 1-15,0-3-3 16,3-2 0-16,0-3-1 16,2 3 0-16,1 3 2 15,0 2 0-15,3 5-3 16,0 6 0-16,0 5 4 16,3 7 1-16,0 7-3 15,-1-1 1-15,1 3 0 16,0-1 0-16,-3 4-29 0,0-1-10 15,-6 3-91 1</inkml:trace>
  <inkml:trace contextRef="#ctx0" brushRef="#br0" timeOffset="14909.75">9697 7750 352 0,'-60'31'132'0,"21"6"-103"0,-26 24 12 15,32-24-1-15,-15 40-20 16,-17 26-3-16,-24 43-9 16,2 20 0-16,7 46-5 15,9 21 3-15,8 13 0 0,15 19 0 16,22-14 1-16,17 0-4 15,15-23 0-15,17-6 1 16,28-26 0-16,20-29-2 16,10-9 1-16,14-12-7 0,21-30 1 15,9-18-30-15,12-18-13 16,15-20-75-16,3-15-32 16,5-13 19-1</inkml:trace>
  <inkml:trace contextRef="#ctx0" brushRef="#br0" timeOffset="15401.39">13509 8207 280 0,'-2'8'107'0,"4"8"-83"0,13 13 15 0,-3-8 1 16,15 11-9-16,15 16 2 16,11 26-13-16,7 16-2 15,-1 8-10-15,1 26-5 16,-1 6-2-16,-5-6-1 0,-9 22 2 16,-13-9 10-16,-11-10 4 15,-12 6-1-15,-12 7-1 16,-12-16-4-16,-6-2-1 15,-8 5-5-15,-1-11-1 16,-6-13 1-16,-2-15 0 16,2-14-18-16,6-8-5 15,3-16-33-15,9-13-12 0,7-13-96 16,5-13-50 0,3-25 102-1</inkml:trace>
  <inkml:trace contextRef="#ctx0" brushRef="#br0" timeOffset="15691.91">14007 8281 344 0,'6'11'129'0,"5"-8"-100"0,13 2-2 16,-9-2-8-16,9-3-12 0,3 0 1 16,5-3-12-16,4-2-2 15,3-1 3-15,0-2-56 0,-1-2-25 16,4-3-50-1</inkml:trace>
  <inkml:trace contextRef="#ctx0" brushRef="#br0" timeOffset="15934.97">14825 7895 336 0,'-3'24'126'0,"3"-13"-98"0,-3 15 12 0,0-13 0 0,0 8-15 16,0 11-5-16,-3 8-14 16,0 7-3-16,0 1-3 15,0 2 0-15,3-5 0 0,0-5 0 16,1-6 2-16,2-4-10 16,0-7-2-16,2-1-37 15,1-4-16-15,3-2-92 16</inkml:trace>
  <inkml:trace contextRef="#ctx0" brushRef="#br0" timeOffset="16719.86">14715 10475 288 0,'0'-19'110'16,"3"17"-86"-16,-3-1 20 0,0 3 2 0,0 5-20 16,0 6-4-1,0 10-8-15,0 3-1 0,0 8-7 16,-3 2-4-16,0 6 1 0,0 5-2 16,0 5 2-16,0 3-4 15,3-5 0-15,3-6-32 16,3-8-13-16,3-10-48 0,3-5-17 15,3-17-6 1</inkml:trace>
  <inkml:trace contextRef="#ctx0" brushRef="#br0" timeOffset="16914.15">15001 10538 268 0,'3'-5'101'0,"-3"8"-78"0,-3 5 17 0,3-3 3 15,-3 6-17-15,0 4-2 16,-3 7-12-16,0 4-5 16,-3 6-4-16,3 5-5 0,0 3 1 15,3-1-4-15,0-2-1 16,3-2-46-16,6-4-18 16,0-2-61-16</inkml:trace>
  <inkml:trace contextRef="#ctx0" brushRef="#br0" timeOffset="27911.28">11497 10602 192 0,'0'16'74'0,"3"-6"-58"0,0 19 7 15,0-10-1-15,-3 15-10 16,0 14 1-16,0 8 1 15,0 4 3-15,0 14-9 16,0 8-2-16,0 8 0 0,0 0-5 16,0-2-1-16,0-1 0 15,0 3 2-15,0-8-28 0,3-11-9 16,0-12-38 0,0-17-47-16,3-18 33 15</inkml:trace>
  <inkml:trace contextRef="#ctx0" brushRef="#br0" timeOffset="28243.41">11313 10750 236 0,'-21'19'88'0,"18"-12"-69"0,0 1 2 0,3-2-3 15,3-4-8-15,0-2 2 16,6-2 2-16,6-12 1 0,9-7-8 16,5-8-2-16,4-5-1 0,0-9-2 15,0 1 1-15,-4 2 2 16,-5 6 2-16,-3 8-1 16,-6 7-1-16,-3 9 1 15,0 12 3-15,0 14-2 16,-1 10 1-16,1 9-3 0,0 7 2 15,-3 8-20 1,3 9-5-16,3-1-45 0,0 5-19 16,0 9-34-1</inkml:trace>
  <inkml:trace contextRef="#ctx0" brushRef="#br0" timeOffset="28804.32">11036 12930 296 0,'-3'5'112'0,"6"-2"-87"0,3-11 11 16,0 6 0-16,3-9-16 15,6-13-1-15,6-13-11 16,-1-13-5-16,4-11-2 16,3 5-1-16,0 6 2 0,0 8-3 0,-1 7 0 15,1 9-1 1,0 5-2-16,3 10 0 0,2 6 3 16,-2 10 0-16,0 6 3 15,-3 10-1-15,-3 8-1 16,-4 8 7-16,-2 3 5 15,-3 2 0-15,-3-5 3 16,-6 0-4-16,-3-5-1 16,-6-6-6-16,-3-4-1 15,-3-4-17-15,0-5-5 16,0-2-35-16,3-6-13 16,3-2-185-1,15-24 130-15</inkml:trace>
  <inkml:trace contextRef="#ctx0" brushRef="#br0" timeOffset="28952.08">11768 12626 272 0,'-6'48'101'0,"6"-19"-78"0,0 10 11 16,0-20-1-16,0 2-20 15,-3 0-5-15,3-2-38 16,-3-3-18-16,0-3-77 15,3-3-32-15</inkml:trace>
  <inkml:trace contextRef="#ctx0" brushRef="#br0" timeOffset="29085.74">11789 12457 272 0,'-15'-11'101'0,"12"11"-78"0,-3-3 4 0,6 3-1 16,-3 0-50-16,3 0-20 15,0 0-73-15,0 0-30 16</inkml:trace>
  <inkml:trace contextRef="#ctx0" brushRef="#br0" timeOffset="29351.1">12102 12467 272 0,'32'3'104'0,"-8"-1"-81"16,6 1 7-16,-18 2-3 0,0 1-13 15,0 4-1 1,0 4-5-16,-4 4-3 0,-5 6-2 16,-3 10 4-16,-6 6 3 0,-2 2 8 15,-4 1 3-15,0-4-2 16,3 1-1-16,3-3-6 16,3-8-2-16,3-2-6 15,3-6-3-15,3-3-11 16,6-5-4-16,0-2-20 15,0-3-5-15,-1-3-46 16,-2-5-20-16,0-2-14 16</inkml:trace>
  <inkml:trace contextRef="#ctx0" brushRef="#br0" timeOffset="29714.51">12078 12766 256 0,'-6'19'96'0,"9"-14"-75"0,6-2 19 0,-3 2 4 16,3 0-23-16,5 3-8 16,4-3-7-16,9-2-2 15,6-6-2-15,3 1-2 0,2-9 3 16,1 1 2-16,-3-6 2 16,-4-3 1-16,-2-2 0 15,-3-3-2-15,-6 0-1 16,-3 1-3-16,-3 1 1 15,-6 4-2-15,-4 2-1 0,-5 5 7 16,-3 6 5 0,-2 8-4-16,-4 10 0 0,0 11 0 15,3 5 0-15,0 5-2 16,6 1-1-16,3 4-3 16,6-9-2-16,0-4 1 15,5-5-1-15,7-5-16 16,3-8-4-16,3-3-28 15,6-5-9-15,5-2-89 16</inkml:trace>
  <inkml:trace contextRef="#ctx0" brushRef="#br0" timeOffset="30161.08">13277 12978 324 0,'3'29'123'0,"6"-21"-95"0,9-3 5 0,-9-5-3 15,9-8-6-15,3-5 3 16,3-11-4-16,2-8-2 15,4-13-11-15,6-13 0 0,2-5 1 0,-2-1-6 16,-3 14-1-16,-3 8-2 16,-6 7 1-16,-4 11-7 15,1 9-1-15,0 9-1 16,3 12 4-16,0 15 1 16,-1 16 1-16,1 10 2 15,-3 1 1 1,-3 0 5-16,-6-3 3 0,-3-8 0 15,-3-8 1-15,-6-3 5 16,-6-7 3-16,-3-3-8 16,-6-8-2-16,-9-3-13 15,-6-5-3-15,-2 0-32 16,-4 0-15-16,0 2-59 16,4 4-26-16,-1 7-13 15</inkml:trace>
  <inkml:trace contextRef="#ctx0" brushRef="#br0" timeOffset="74508.82">2922 15843 192 0,'-24'40'74'0,"21"-27"-58"0,-6 8 18 16,6-13 4-16,3 3-7 16,-6-3-1-16,6-3-1 15,0-5-1-15,6 0-15 16,-3-5-1-16,6-11 1 0,3-11-1 15,3-12 3-15,0-9-4 16,3-2 1-16,-1-6-5 0,4 1 1 16,3-9-3-16,3-12 2 15,6-1 0 1,-4 5 1-16,1 6-2 0,0 5-1 16,0 6-3-16,-9 5 1 15,-1 7-2-15,-8 6 2 16,0 11 0-16,-3 5 3 15,0 15 8 1,0 12-8-16,-9 9 0 16,0 12-4-16,0 15-2 15,0 16 1-15,0 11-1 16,0 3-3-16,3-6 2 16,3 3 1-16,3 5 2 15,3 0-1-15,3-8-1 16,0-8 1-16,-7-8-1 15,4-7-11-15,0-9-5 0,-3-5-17 16,0-5-4-16,-3-5-18 16,0-9-7-16,3-5-58 15,-9-10-42 1,0-11 65-16</inkml:trace>
  <inkml:trace contextRef="#ctx0" brushRef="#br0" timeOffset="74870.95">3068 15573 268 0,'0'8'101'0,"9"-2"-78"0,3-4 2 0,-6 1-5 16,5 2-2-16,7-2 1 15,3-1-8-15,9-2-2 16,3 0-5-16,5-2-3 0,-2-3 0 15,0 2-15-15,-4 0-5 16,-2-2-28-16,0 2-12 16,0 3 2-16,-6 0 4 15,2 3 19-15,4 2 10 16,-6 3 15-16,3 5 5 16,-3 6 26-16,-4 10 10 15,1 5 10-15,-6 3 4 0,-3 3-2 16,-3-3-3-16,-3-2-18 15,0-1-9-15,-6-2-8 16,0-6-3-16,-3-2-28 16,-3 0-10-16,3-6-82 15</inkml:trace>
  <inkml:trace contextRef="#ctx0" brushRef="#br0" timeOffset="75048.92">3755 15454 328 0,'-6'-16'123'0,"3"14"-95"0,3-1 3 0,-3 3-4 15,3 0-20-15,-9-2-4 16,1-1-70-16,-4-2-33 16,-3-3-31-16,3 0-12 15</inkml:trace>
  <inkml:trace contextRef="#ctx0" brushRef="#br0" timeOffset="75992.55">4130 15102 256 0,'-9'-13'96'16,"6"5"-75"-16,3 0 28 0,0 6 6 0,0-4-16 16,-6 1-5-16,4-3-6 15,-1 6-3-15,0-1-14 16,3 0 0-16,0 3 2 0,-3 0-3 16,3 0 2-16,3 8-9 15,3 8-2-15,2 5 1 16,4 16 1-16,6 19-4 15,-3 7-1-15,3 3 1 16,0 3 0-16,3 3 1 16,-6 7 2-16,2-2-3 15,1-8 0-15,-6-6 1 16,0-10 2-16,-3-11-1 0,0-7 2 16,0-11-4-16,-3-6 0 15,0-5 3-15,0-10 3 16,0-8 4-16,0-11 2 15,0-13-3-15,0-3 0 16,-4 5-3-16,4-15 2 16,3-19-2-16,0 16 0 15,-3 8-1-15,6-18 0 16,3-22 0-16,6 11 0 16,-9 8-2-16,6 7 1 15,-6 12-4-15,-1 4 0 16,-2 9 3-16,0 5 1 0,0 5-19 15,-9 3-7 1,0 5-19-16,0 0-9 0,0 2-30 16,0 4-13-1,3 7-54-15</inkml:trace>
  <inkml:trace contextRef="#ctx0" brushRef="#br0" timeOffset="82235.66">5767 15325 212 0,'0'-6'79'0,"3"4"-61"0,-3-4 34 0,0 6 12 15,-3-2-16-15,0-1-2 16,-5 1-16-16,-1-1-4 16,-6 0-15-16,-9 3 2 0,-6 3 1 15,-12 2-1-15,-8 6 0 16,-4 5-3-16,1 2 1 16,-1 6-4-16,7 2 1 15,2 1-3-15,3 2 0 16,9 0-3-16,7-2 1 15,8 4-4-15,6-2-2 0,12 0 2 16,3-5 0-16,9-3 1 16,6-5 2-16,8-5 5 15,16-6 4-15,9-2-4 16,2-3-2-16,7 3-2 16,-10-1 0-16,-5 1-2 15,-6-1-1-15,-4 4-4 16,-2 2 0-16,-3 2-18 15,0 3-6-15,-9 3-27 16,2 0-12-16,-2-3-89 16</inkml:trace>
  <inkml:trace contextRef="#ctx0" brushRef="#br0" timeOffset="83007.57">6765 14994 296 0,'-6'-8'112'0,"3"11"-87"0,-3-3 15 0,3 2 1 0,0 1-14 0,-3 2-3 16,-3 6-10-1,-3 7-1-15,0 6-8 0,-3 13 1 0,0 11 1 16,3 7-1-16,3 6-1 16,4 3-3-1,5-3 1-15,2-1-4 0,7 4 0 16,6 2 1-16,6-8 0 16,6-7 4-16,6-12 2 15,5-7 2-15,4-13 2 16,3-14-5-16,-1-13-1 0,1-13 4 15,3-8 3-15,-4-6-2 16,-2-2 2 0,-3-5 0-16,-7-8 3 0,-2-19-7 15,-3 3-2 1,-6 2 3-16,-6 9 5 0,-6 7-3 16,-3 8 0-16,-3 6-6 15,-3 7-1-15,-3 6-6 16,0 3 0-16,0 4-10 15,0 4-4-15,-3 2-5 16,3 3-1-16,0 2-14 16,3 0-4-16,0 3-38 15,6 0-14-15,3 3-57 16</inkml:trace>
  <inkml:trace contextRef="#ctx0" brushRef="#br0" timeOffset="84611.11">11274 15248 228 0,'-30'24'85'0,"21"-6"-66"0,0 19 19 0,6-16 3 0,1 9-17 16,2 1-3-1,0 6-13-15,2 6-3 16,7 2-3-16,3-3-2 0,6-5 1 0,6-8-1 16,6-8 2-16,5-10 5 15,4-11 6-15,0-8 2 16,0-8 3-16,-7-5-1 15,-2-8 1 1,-3-6-5-16,-6-4 0 16,-6-9-6-16,-6 3-2 0,-7 3 0 15,-4 2-1-15,-13 6-2 16,-12 2-2-16,-9 8 7 16,-3 11 3-16,1 10-5 15,-1 14-1-15,3 10-4 16,7 11-1-16,5 0-4 0,6 2-1 15,3 0-17-15,9-2-8 16,3-3-34-16,6-5-16 16,9-11-56-1</inkml:trace>
  <inkml:trace contextRef="#ctx0" brushRef="#br0" timeOffset="84895.4">11741 14751 260 0,'-3'-19'99'0,"-3"16"-77"0,1 3 20 0,5 3 6 0,-3 2-17 16,-3 6-5-16,0 10-9 16,0 16-1-16,3 8-9 15,0 8 5-15,0 5 1 0,0 14-2 16,0 15 1-16,3-2-7 15,0-6-1-15,0-5-4 16,0-5-1-16,0-3-8 16,0-2-2-16,0-12-23 15,3-9-8-15,3-11-44 16,3-14-20-16,9-13-15 16</inkml:trace>
  <inkml:trace contextRef="#ctx0" brushRef="#br0" timeOffset="85083.07">12051 15356 296 0,'0'14'110'0,"0"-1"-86"0,0 11 18 0,3-8 1 16,-3 7-19-16,0 4-3 16,0 2-11-16,0 3-4 15,0-1-3-15,0 1-14 0,0-5-2 16,0-6-45-16,0-5-19 15</inkml:trace>
  <inkml:trace contextRef="#ctx0" brushRef="#br0" timeOffset="85230.87">12078 15187 284 0,'-12'-26'107'0,"9"18"-83"0,0 2 6 0,3 6-3 15,-3 0-42-15,0-2-15 0,0-1-92 16,0 3-43 0,9 0 81-16</inkml:trace>
  <inkml:trace contextRef="#ctx0" brushRef="#br0" timeOffset="85772.45">12250 15433 224 0,'21'42'85'0,"-12"-18"-66"0,0 5 16 0,-6-15 4 15,3 4-10-15,-3 1 0 16,0 2-14-16,-3-3-6 16,0-2-6-1,0-5 0-15,0-6 0 0,0-2-6 0,-3-16 0 16,3-3-1-16,3-6-1 16,3-4 4-16,3 0 2 15,3-4 4-15,3-4 4 16,3 2-2-16,-1 3-2 15,1 5 0-15,0 6 1 16,-3 7 3-16,0 11 2 16,0 8 1-16,-3 11 0 15,-3 5 0-15,-3 5 0 16,-3 2-9-16,-1-1-1 0,-2-1-2 16,0-6 2-16,0-4-3 15,0-3 0-15,0-6-10 16,3-4-3-16,0-9 2 15,6-5 3-15,0-8 5 16,0-8 2-16,3-2 2 16,0-6 0-16,0 0 4 15,3 1 2-15,0-1-2 16,3 3-1-16,-4 5 1 16,1 8 0-16,0 6 2 15,0 7 1-15,0 11-1 16,-3 8 1-16,0 5-4 15,-3 3 0-15,0 0-3 16,0 2-3-16,-3-2-14 16,-1 0-6-16,1-1-26 15,-3-4-9-15,0-3-68 16,3-3-40 0,-6-2 76-16</inkml:trace>
  <inkml:trace contextRef="#ctx0" brushRef="#br0" timeOffset="86159.64">13256 14721 236 0,'12'-15'88'0,"-6"9"-69"0,3 1 26 0,-3 2 8 0,0 1-12 16,-6 2-1-16,0 0-10 15,-9 5-4-15,-3 6-14 16,-8 10 3-16,-7 13 3 0,-6 16-6 16,0 6 1-16,0 5-4 15,7 10 0-15,5 17-5 16,9 2-3-16,6-1 0 15,9-1-1-15,6 4-3 0,12 1 2 16,6-11 1-16,5-13 0 16,1-11-14-1,3-13-5-15,-1-11-12 16,7-10-6-16,-6-8-35 0,-3-8-14 16,-1-11-50-1</inkml:trace>
  <inkml:trace contextRef="#ctx0" brushRef="#br0" timeOffset="87681.71">3848 16928 312 0,'-3'-3'115'0,"6"3"-89"0,0 8 1 15,0-2-6 1,8 7-8-16,-2 11 0 16,-3 13-7-16,9 10-2 0,0 9-2 15,3 2-2-15,3 8 1 0,6 6-1 16,-4-4 2-16,4-12-1 16,-3-11-1-16,3-13 1 15,-6-11-1-15,2-16 6 16,4-18 6-16,-6-13-4 15,-6-9-2-15,3-5-1 16,0-5-1-16,-12-10-5 0,3-6 1 16,5 0 0-1,-11 3 0-15,3 5-3 16,-3 8 0-16,-3 8-25 16,-3 5-9-16,-6 9-54 0,-2 4-23 15,-4 11-1 1</inkml:trace>
  <inkml:trace contextRef="#ctx0" brushRef="#br0" timeOffset="87877.75">3946 17272 256 0,'-12'24'96'0,"15"-19"-75"0,6 0 6 0,0-2-2 0,3-3-12 16,5-3 0-16,10-2-7 15,9-5-4-15,0-4-1 16,2-2-26-16,4-2-10 0,0 5-42 16,-4-1-60-1,-2 7 31-15</inkml:trace>
  <inkml:trace contextRef="#ctx0" brushRef="#br0" timeOffset="88011.46">4523 17227 208 0,'21'19'77'0,"-9"-4"-60"16,0 12 28-16,-3-14 9 0,0 3-11 15,0 8-2-15,0 8-19 16,-3-1-6-16,3 1-10 16,-4-5-8-16,1-6-4 0,-3-8-57 0,-3-8-25 15,-3-10-37 1</inkml:trace>
  <inkml:trace contextRef="#ctx0" brushRef="#br0" timeOffset="88127.39">4648 17095 268 0,'-3'0'101'0,"3"0"-78"0,3 2-9 0,-3-2-8 15,3 6-118-15,3-6-52 16</inkml:trace>
  <inkml:trace contextRef="#ctx0" brushRef="#br0" timeOffset="89164.05">13643 14997 192 0,'-8'-6'71'0,"5"6"-55"0,0-2 31 0,3 2 11 16,0 0-9-16,0 5-2 16,-3 3-13-16,-3 8-4 15,0 5-17-15,0 11-3 0,0 13 0 16,3 16-6-16,3 2-2 15,6 1-1-15,6-9-1 16,6-5-3-16,2-5 2 0,7-10 1 16,3-9 2-16,3-7-1 15,2-14 2 1,1-10 4-16,0-16 6 16,2-11-1-16,4-16 3 0,-3-7-2 15,-3-1 0-15,-4 0-7 16,-5 4-2-16,-6-1-2 15,-9 2-2-15,-6 4 1 16,-6 4 1-16,-3 9-8 16,-3 8-3-16,0 7-9 15,0 6-1-15,-3 5-25 16,6 5-10-16,3 3-81 16,0 0-59-1,3-2 79-15</inkml:trace>
  <inkml:trace contextRef="#ctx0" brushRef="#br0" timeOffset="89478.11">14334 14613 288 0,'3'-8'107'0,"0"5"-83"0,6 3 10 0,-3 3 0 16,3 2-15-16,6 6-3 15,3 5-1-15,2 5 1 0,7 13-9 16,0 22 7-16,-3 10 5 0,0 3-8 16,-7 2-3-16,-5 11-1 15,-6 8 0-15,-6-5 3 16,-6-6 1-16,-6-7-1 16,-5-3-1-16,-4-1-3 15,-3-4-1-15,0-11-8 16,3-8-2-16,3-8-23 15,4-8-8-15,2-8-37 16,6-8-16-16,6-7-57 16</inkml:trace>
  <inkml:trace contextRef="#ctx0" brushRef="#br0" timeOffset="89882.4">15111 15266 316 0,'-12'22'121'0,"9"-17"-95"0,6 0 18 0,-3-5 0 16,6 0-13-16,6-2-3 15,6-6-5-15,6-6-3 0,5-7-10 16,10-5-4-16,9-3 0 0,5-3-3 16,1 3-2-16,-7 0-5 15,-5 2-2-15,-3 1-8 16,-9 5-4-16,-7 2-15 15,-5 6-4-15,-9 2-18 16,-6 3-7-16,-9 6-66 16,-6 4-41-1,-6 6 78-15</inkml:trace>
  <inkml:trace contextRef="#ctx0" brushRef="#br0" timeOffset="90115.22">15159 15243 252 0,'-9'18'96'0,"9"-10"-75"0,3 5 25 0,3-5 8 16,-1 3-13-16,7-1-1 15,3 4-12-15,3 2-3 16,6-1-14-16,6 1-4 0,2 3-1 16,7-1-3-16,0-2 0 15,2 3-3-15,-2-3-1 16,0 2-10-16,0-2-5 15,-4-3-21-15,-2 3-9 16,0-5-41-16,3-3-18 16,-1-6-12-1</inkml:trace>
  <inkml:trace contextRef="#ctx0" brushRef="#br0" timeOffset="90519.65">16319 15177 272 0,'-6'21'101'0,"0"-3"-78"0,1 17 9 16,5-17 0-16,0 11-16 16,0 6-3-16,5 2-6 15,4 0 0-15,9-6-4 16,6-4 7-16,9-6 3 0,6-8-4 0,5-7-1 15,1-12 2-15,-1-7 1 16,1-13 3-16,-3-14 2 16,-7-10-7-16,-8-1-3 15,-9 1-1 1,-12 0-1-16,-12 2-2 16,-12 3-2-16,-9 8 3 0,-5 8 0 15,-7 11 3-15,-3 12 1 16,-2 14-6-16,2 8-2 15,6 8 0-15,1 10 2 16,8 11-9-16,9 3-4 16,9-3-21-16,9-5-8 15,9-11-28-15,9-11-9 16,6-10-53 0</inkml:trace>
  <inkml:trace contextRef="#ctx0" brushRef="#br0" timeOffset="90770.36">16828 14557 316 0,'-12'-10'121'0,"9"10"-95"0,-5 10 16 16,5-2 1-16,0 6-17 16,-3 12-3-16,0 6-4 0,-3 21-3 15,0 13-8 1,3 8 1-16,0 0 4 0,0 5-5 15,0 9 0-15,3-6-6 16,3-8-2-16,0-11-13 16,0-7-7-16,3-9-22 0,3-9-11 15,3-9-41-15,0-11-15 16,6-10-15 0</inkml:trace>
  <inkml:trace contextRef="#ctx0" brushRef="#br0" timeOffset="90942.55">17090 15190 368 0,'-6'37'137'0,"6"-8"-106"0,0 19-5 0,0-25-10 0,0 6-15 16,0 3 0-16,0 0-36 15,-3-6-15-15,3-2-100 16</inkml:trace>
  <inkml:trace contextRef="#ctx0" brushRef="#br0" timeOffset="91085.02">17120 14960 268 0,'0'-6'101'0,"-6"4"-78"0,3-4-7 16,3 6-6-16,0 0-102 0,-3 0-41 15,3 0 44-15,0 0 23 16</inkml:trace>
  <inkml:trace contextRef="#ctx0" brushRef="#br0" timeOffset="91577.38">17403 15330 284 0,'15'37'107'0,"-9"-26"-83"0,0 2 8 0,-3-8-2 15,-3-5-12-15,0 0 0 16,3-5-11-16,0-11-4 16,0-8-2-16,2-8-1 0,1-2 0 15,3 0-3-15,3 2 2 16,0 3 1-16,0 5 0 16,0 3 0-16,3 8 2 15,0 7 1-15,0 6 3 0,-3 6 1 16,-1 7 1-16,1 5 7 15,-3 9 2-15,0 4-4 16,-3 7-3-16,0-4-5 16,0-5-4-16,-3-5-5 15,0-6 0-15,0-7-9 16,0-8-4-16,0-11 2 16,3-11 4-16,3-10 4 15,3-3 2-15,6-2 3 16,-1 2 1-16,7 0 3 15,0 3 3-15,0 3 2 16,-3 7 3-16,0 6 1 16,-1 5 1-16,-2 8 2 0,0 5 2 15,-6 9-1 1,0 4 1-16,-6 9-11 0,0 4-2 16,-3 9-8-16,-3 0 1 15,0-1-11-15,0-4-3 16,-3-6-40-16,3-8-14 15,0-8-78 1</inkml:trace>
  <inkml:trace contextRef="#ctx0" brushRef="#br0" timeOffset="91875.87">18534 14473 356 0,'0'-8'134'0,"0"10"-104"0,-9 6 5 0,3 0-4 0,-3 6-18 15,-6 7-2-15,-6 10-1 16,-8 9 1-16,-4 16-5 16,9-17-2-16,-15 49 2 0,7 2 1 15,2 13 1-15,6 8-2 16,12-10-1-16,12-12-6 15,9-9-1-15,9-9-15 0,6-7-6 16,6-11-19 0,2-16-6-16,4-16-26 0,6-11-8 15,2-12-44 1</inkml:trace>
  <inkml:trace contextRef="#ctx0" brushRef="#br0" timeOffset="92271.65">18757 14727 384 0,'3'5'143'0,"6"6"-112"0,3 18 3 0,-6-11-5 0,6 17-18 16,-3 7-3-16,3 8-5 15,3 6 0-15,-1 5-2 16,4 7-1-16,0 1 1 0,0-3-1 15,0-10 0-15,-3-8 0 16,0-9 0-16,0-7 8 16,-1-11 7-1,1-10-3-15,3-14 1 0,3-15-4 16,3-22 2-16,3-10-6 16,-1-3-1-16,1-6-2 15,0-4-2-15,3-6-2 16,-3 0 1-16,-1 9 1 15,-2 7 0-15,-6 8 0 16,-3 8 0-16,-3 8-7 16,-3 5-3-16,-3 5-25 15,0 3-12-15,-3 3-49 16,3 2-19-16,-3 1-29 16</inkml:trace>
  <inkml:trace contextRef="#ctx0" brushRef="#br0" timeOffset="92586.63">19617 14229 376 0,'45'21'143'15,"-18"-5"-112"-15,17 13 10 0,-23-10-3 16,6 10-20-16,3 11-2 15,6 10-10-15,-1 6-2 0,1 7-2 16,-3 24 1-16,-6 6 0 0,-10 0 3 16,-8 5 3-16,-6 13 0 15,-6-3 0-15,-6-10-3 16,-5-8-1-16,-7-3-8 16,-3-2-2-16,0-8-16 15,-6-11-4-15,-2-8-11 16,-4-10-5-16,0-6-40 15,-3-10-15-15,1-8-45 16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2T15:17:42.61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12566 5617 152 0,'-9'-8'57'0,"9"6"-44"0,-3-6 12 0,3 5 1 16,0-2-1-1,0-1 2-15,0-2-4 16,0 3 0-16,0 0-12 0,0 0-4 0,3-1-1 16,0 1-1-16,3 0 0 15,3-3-1-15,6 0 0 16,3-3-2-16,8-2 1 16,7 0 0-16,6 0 1 15,2 2-5 1,4 3 1-16,0 0 2 0,5 0 1 15,7 0 1-15,8 3 2 16,7 2-1-16,2 6 2 16,1-3 0-16,8 0 3 15,12 3-5-15,4 4-1 16,-1-1 2-16,6-4 1 16,12 4-3-16,3 2-1 15,0-3-3-15,18 0-1 0,-3 6 1 16,-3-3 2-16,15 0-1 15,0 2 2-15,3-2-2 16,11-5-1-16,-2 2-2 16,0-5 1-16,8 0 1 15,-2-2 0-15,6-4 0 16,2 6 2-16,25-13-1 16,2 2-1-16,-17 9 1 15,-12-11-1-15,2 2 0 0,-11 8 2 16,-12-5-1-1,3 0-1-15,-10 6 1 16,-17 2-1-16,-2-6 2 16,-1 1 3-16,-3 5 0 0,-18 0 2 15,-12 0 0-15,-9-2 1 16,-5-1-2 0,-7 0 1-16,-5 1-2 0,-10 2 2 15,-8 0-2-15,-6 0 2 16,-6 0-2-16,-10 2 0 15,-2-2-1-15,-6 3 0 16,-3-3 0-16,-3 0 2 16,0 0-1-16,-3 0 2 15,0 0-4-15,-6 0 0 0,0 0 1 16,0 0 0-16,0 0-2 16,3-3 1-1,-3 1-2-15,0-1-1 0,0 0 1 16,0-2 1-16,-3 5-1 15,3 0-1 1,0 0-2-16,0 0-1 0,0-3 2 16,-3 3 0-16,0 0-2 15,0 0 2-15,0 0 1 16,0 0 2-16,3 0-3 16,-6 3 0-16,3 2-1 15,0-2 0-15,0-3-22 16,-6 11-148-1,-15-1-55 1,-9-5 103-16</inkml:trace>
  <inkml:trace contextRef="#ctx0" brushRef="#br0" timeOffset="5763.2">8283 15954 208 0,'-12'-8'77'0,"15"8"-60"0,-3 0 15 15,0 0 2-15,0 0-17 16,0 0-5-16,0 0-7 16,0 0-4-16,0 0 0 15,3 3-4-15,0 0 2 0,3-1 3 16,0 1 1-16,-3 0-4 15,-3-3 1-15,6 2 6 16,-4 1 6-16,4 0-2 0,0-3 2 16,0 0-5-16,3 2 1 15,0 1-5-15,3 2 0 16,3-5-1 0,0 0 1-16,0 3-2 0,3-1 2 15,-1 1-2-15,4-3-1 16,3 0-2-16,3 0 1 15,6 0 1-15,2 0 2 16,7 0-1-16,0 0 2 16,-1 0-2-16,1-3-1 15,-3 3 3-15,2 0 2 16,4 0-2-16,6 0-2 0,5 0 0 16,4 0 1-16,2 3-1 15,-2-3-1 1,-1 0-2-16,7 0 1 0,5 0 1 15,7 0 0-15,-4-3 0 16,-2 1 2-16,-1 2-1 16,6-3-1-16,7 3 1 15,2 0 1-15,-3 0-3 16,-2 0 0-16,2 0 1 16,12 3 2-16,-2-1-1 15,-4 1-1-15,-3-3 1 16,6 0-1-16,4 0 0 15,-1 3 0-15,-6-1 4 16,1-2 2-16,-1 0 0 0,6 3 1 16,90 0-1-1,-102-3-6 1,3 0-1-16,4 0 1 0,-4 2 2 16,-3 1-1-16,-8 0-1 15,-7-1 1-15,-2-2-1 16,-1 0 0-16,1 3 2 15,-4 0-1-15,-5-1 2 16,-7 4-4-16,-2-4-2 16,-6 3 2-16,-7-2 0 15,-2 0 5-15,-6-1 2 0,-3-2 0 16,-4 0-1-16,1 0 1 16,-3 0 1-16,-3 0 1 15,-3 0 2-15,0-2-3 16,-3 2-2-16,0 0 2 15,-3 0 2-15,0-3-4 16,0 3-1-16,-3 0 0 16,0 0 2-16,0-3-1 15,-3 3 2-15,0 0-4 16,0 0 0-16,0 0-1 16,0 0-2-16,0 0 1 15,0 0 1-15,0-2-1 16,0 2-1-16,0 0 3 15,0 0 2-15,0 0-7 16,0 0 0-16,0 0-11 0,0 0-4 16,0 0-57-16,5 2-26 15,-2-4-53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2T14:16:23.84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16406 4318 124 0,'-42'-21'46'0,"21"16"-35"0,-26 2 1 0,29 3 0 16,-9 3-6-16,-9 2-1 15,-8 5 4-15,-13 4 4 16,-6 9-7-16,1-1 3 0,-1 4 2 15,-2 11-2-15,-3 8 0 16,-7 21-5-16,1-2-1 16,5 2 1-16,10 3 2 15,5 5 1-15,9 8 1 16,7 2 0-16,8-7 0 16,9-3-2-16,9 0-1 15,6 0-3-15,9 3 1 16,9-5-2-16,12-6 2 0,12-13 0 15,11-6 3-15,10-4-1 16,-1-9 0-16,4-10-1 16,8-3 2-16,4-10-1 15,2-3 2-15,-2-6 5 16,-4-10 2-16,-2-10-5 16,5-14-1-1,4-16-2-15,-1-7 1 0,-6-1-4 16,-2-5-2-16,-10-10-3 15,-5-11 1-15,-9-3 1 16,-10 6 2-16,-11-3-1 16,-9-5-1-16,-9-27 3 15,-12 13 2-15,-15 17 0 0,-11 12 2 16,-13 11-9 0,-14 8 0-16,-1 22-2 15,-5 9-1-15,-13 17-12 0,-5 13-6 16,-3 13 1-16,8 22 0 15,7 12-18-15,5 14-9 16,4 2-43 0</inkml:trace>
  <inkml:trace contextRef="#ctx0" brushRef="#br0" timeOffset="927.51">15784 6771 76 0,'-72'24'30'0,"33"-9"-24"0,-29 17 2 0,32-8-1 0,-11 10 7 16,-7 9 3-16,0 4 3 15,-5 12 0-15,-1 17-5 16,1 12 1-16,2 2-5 16,10 10 1-16,8 14-7 15,12-6 1-15,12-5 1 0,12 3-3 16,12 0-1-16,15-8 1 15,12-11 2-15,3-7-1 16,8-14 2-16,10-8-4 16,11-2 0-16,7-6 3 15,-1-8 3-15,0-13 0 16,7-10 2-16,11-9-4 16,0-7 1-16,-5-8-3 0,-1-8 0 15,3-6-1-15,4-5 0 16,-4-7-2-1,-6-9 1-15,-8-16 0 0,-4-10 1 16,-8 0-2-16,-7-5-2 16,-8-9 3-16,-10-15 2 15,-11 2 2-15,-12 6 3 16,-12-3-3-16,-12-3-2 16,-6 3-5-16,-6 8 0 15,-5 11 2-15,-13 8 1 16,-21-9-4-16,-14 17-1 15,-9 10 1-15,2 7 0 16,-8 9 1-16,-9 6 0 16,3 9-7-16,8 9-3 0,7 5-5 15,2 8-2-15,1 3-28 16,0 4-12-16,8 9-33 16</inkml:trace>
  <inkml:trace contextRef="#ctx0" brushRef="#br0" timeOffset="1980.46">18680 2355 60 0,'-45'-27'24'0,"24"19"-18"0,-26 3 13 0,26 10 8 15,-6-5-9-15,-12 3 0 16,-11 8-1-16,-16 5 1 16,-8 15-1-16,-1 9-1 15,-8 10-8 1,-9-2-3-16,-3 10-3 16,5 13-2-16,13 6 3 0,2 3-4 0,4-6 0 15,6-6 1-15,5 7 2 16,12 7-1-16,10 2-1 15,11-4 1-15,15-9 1 16,12 0-1-16,15 4 2 16,12 4-7-16,5-2 1 15,13-6-6-15,15-13 1 0,8-5 4 16,9-8 2 0,1-10 2-16,5-9 0 0,9-7 8 15,10-6 5-15,-4-5 0 16,3-11 2-16,6-10-4 15,0-14-1-15,-5-12-4 16,-7-12 1 0,0-7-4-16,0 3 0 0,-8-1-1 15,-10-5 1-15,-11-10 2 16,-10-6 4-16,-8 3 5 16,-13 3 1-16,-5-27-4 0,-15-11 1 15,-15 9-7-15,-12 10-3 16,-15 5-6-16,-14 6 0 15,-13 7 0-15,-5 1 2 16,-1 13-1 0,-11 7 1-16,-16 12 2 0,-11 17 0 15,3 15-3-15,-6 7 2 16,-15 13-4-16,-1 13 1 16,10 14-9-16,0-6-2 15,0 6-14-15,3 5-4 16,15 18-29-1,14-2-35-15,22 8 27 0</inkml:trace>
  <inkml:trace contextRef="#ctx0" brushRef="#br0" timeOffset="2757.14">21457 2768 88 0,'-36'-48'33'0,"15"35"-26"0,-14-8 14 0,17 15 3 15,-9-2-10-15,-9-2-5 16,-8-4 0-16,-13 7 4 15,-14-4-5-15,-7 8 0 16,-2 3-4-16,-12 8-1 16,-13 0-1-16,1 11-2 0,3 12 1 15,-6 4-1-15,-6 18 0 16,9 10 0-16,8-2 0 0,10 3 0 16,9 7 0-1,8 6-3-15,13 2 2 0,14-5 1 16,12-5 0-16,15-8-7 15,12 2-3-15,15 1 1 16,12-1 3-16,15-7-2 16,14-3 3-16,16-13 1 15,5-9 2-15,7-4 1 16,14-14 3-16,6-13 1 16,3-8 1-16,0-21 0 15,9-5 2-15,-2-1 1 16,-1-10 1-16,-3-8-4 15,3-18-3-15,-6-1 0 16,-12 1 1-16,-11 5 3 0,-16 2 4 16,-11-2 7-16,-12-13 4 15,-7-11-6-15,-14 5-3 16,-18 14-6-16,-15 10-2 16,-15 5-3-16,-17 9-1 15,-16 2-1-15,-5 18 0 16,-7 6-3-16,-14 16 1 15,-18 13-11-15,0 16-6 16,-6 2-24-16,-16 16-44 16,-1 27 17-16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2T15:20:02.28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8283 14610 208 0,'-15'-8'77'0,"12"8"-60"0,3-5 13 0,0 5 1 16,0 0-18-16,0 0-7 15,-3 0-4 1,3 0 0-16,-3 0-1 0,0-3-1 0,0 1 3 16,0 2 4-1,0 0 4-15,0 0 0 0,3-3 1 16,0 3-2-16,0 0 1 16,0 0-2-16,0-3 0 15,0 3-5-15,0 0-3 16,0 0-3-16,6 0 1 15,3 3 1-15,3 0 0 16,0 2 0-16,6 3 0 16,-1 0-3-16,4 0 2 15,3 0 1-15,0-3 2 16,3 0-1-16,5 1-1 16,4-4 1-16,6 1-1 15,5 0 4-15,4-1 2 16,0 1 0-16,-4 2 1 0,4-5-4 15,2 3-2-15,10-3 0 16,5 3 1 0,1-3-3-16,-1 2 0 0,-2-2 1 15,2-2 0-15,4-1 0 16,5 0 0-16,-3 1 0 16,-2-1 0-16,-7 0 0 15,1-2 0-15,2 0 0 16,4-1 0-16,2 4 2 15,1-1 1-15,-7 0-1 16,-5 1-2-16,-4-1 1 16,4 1-1-16,-4-4 0 0,1 4 0 15,-7-1 2-15,-2 0 1 16,-9 1 3-16,-4-1 1 16,-5 0-1-16,-3-2-1 15,-6 2-6-15,-4 3 1 16,-2-2 0-16,-3 2 0 15,-3 0 2-15,0 0 1 16,-3 0-4-16,0 0 1 16,-3 0-5-16,3 0-1 15,-3 0-37-15,3 0-14 16,-1 0-72 0,4 2-35-16,3-7 82 0</inkml:trace>
  <inkml:trace contextRef="#ctx0" brushRef="#br0" timeOffset="1789.3">14438 14256 192 0,'-24'-3'71'0,"15"3"-55"0,-2 0 11 0,5 0 3 16,0 0-7-16,-3 0 1 16,0 0-7-16,0 3 0 15,0-1-10-15,0 1 0 0,3 0 0 16,0-1-3-16,0 1-1 16,3 0 1-16,0-1 0 15,3 4-2-15,3-1-2 0,3 0 7 16,3 0 5-16,3 1-2 15,9-1 0-15,9 3-4 16,8 0 1 0,10 2-2-16,5 4 0 0,7-4-3 15,2-2 1-15,13-2 0 16,11-1 3-16,6 0-1 16,-2-2 0-16,5-3-3 15,12 0 1-15,3 2-2 16,-3-2 2-16,10 0 0 15,8 3 3-15,-9 0-3 16,-3-3 0-16,3-3-1 16,-3 3 1-16,-9 0-2 0,-9-3-1 15,-11-2 1 1,-4 2-1-16,-8-2 0 16,-7 3 0-16,-8-1 0 15,-10 0 0-15,-8 1 0 0,-9 2 2 16,-7 0-1-16,-5 0 2 15,-6 0-4-15,-6 0 0 16,-9 0 3-16,-12 2 3 16,-11 4-2-16,-7-1 0 15,-9 3-3-15,-8-3-1 16,-13 3-1-16,-11 0 0 16,-7 3 2-16,-5-1 2 15,-6 3-3-15,-16 1-2 0,1-1-1 16,-3-3 3-1,-9 4 0-15,-3-4 1 0,3-2 0 16,3 0 0-16,-3 0 0 16,0-3 2-1,9-2-3-15,6 0 0 0,2-3-1 16,4 0 0-16,9 0 2 16,11-3 2-16,13 0-1 15,11-2-1 1,13 2 3-16,8 1 0 0,6-1-6 15,9 0 0-15,3 1-1 16,9-4 2-16,9 1-4 16,12 0 2-16,15 0 0 15,12-1 2-15,8 1 1 16,7-3 3-16,8 0-1 0,16 0-1 16,11 3 1-16,6 0-1 15,3-1 0-15,13 1 0 16,2 2 0-16,0 1 0 15,6-1 0 1,3 0 2-16,0 3-1 0,-9-2-1 16,0-3 1-16,-3 2-1 15,-9 0 2-15,-11 1 1 16,-13-4-1-16,-6 1 1 16,-14 0-2-16,-10-1-1 15,-8 4 3-15,-12-1 0 16,-6 0 1-16,-9 1 0 15,-9-1-2-15,-12 1 1 16,-9 2-2-16,-12-3-1 0,-12 0-2 16,-17 1-1-16,-16 2 4 15,-5 2 1-15,-7-2 0 16,-14-2-2-16,-9 2-2 16,-3 0 1-16,-9-3 1 15,-9 0 2-15,-3 3-3 16,0-5 0-16,-6 2-1 15,9 6 0-15,9-3 4 16,9-3 1-16,6 3-1 16,5 0-2-16,16 3-2 0,15 0 1 15,14-1-1-15,12 1 0 16,10 0-9 0,11-1-5-16,12 4-19 15,18 1-7-15,18 7-77 16,5-6-57-16,4-11 67 15</inkml:trace>
  <inkml:trace contextRef="#ctx0" brushRef="#br0" timeOffset="3423.79">18960 13205 256 0,'-6'-5'96'0,"6"5"-75"0,0 0 14 0,0 0 10 16,0 5-20 0,0 9-10-16,0 4-5 15,0 6-7 1,-3 8-2-16,0 7 2 0,0 4-2 0,0 4-1 16,0-4 1-16,0-1 1 15,0-8-3-15,3-5 0 16,0-7 1-16,0-6 0 15,0-9-3-15,0-7 2 16,6-7 1-16,0-9 2 16,3-13-1-16,0-6-1 15,2-2-2-15,1 13 1 0,-3 3 1 16,6-3 0-16,-3 3 0 16,3-3 0-16,3-2-3 15,0 7 2-15,-3 6-1 16,-4 8 0-16,1 5 4 15,-6 8 3-15,-3 5-2 16,-3 11 0 0,-3 2 1-16,0 1 0 15,3-1-5-15,0-5 1 0,0-5-2 16,3-8-2-16,3-8 0 16,3-10 0-16,6-9 0 15,0-2 0-15,6-6 3 16,-6 12 0-16,0 1-2 15,2-7 2-15,7-5 1 0,-3 7 0 16,-3 6 0-16,-3 5 0 16,-3 3 4-16,-3 10 2 15,-3 6 2-15,0 4 0 16,-6 4-2-16,3 2-1 16,-3 0-8-16,0 1 0 15,0-4-37-15,0-5-15 16,3-5-76-1,2-3-33-15,4-7 83 16</inkml:trace>
  <inkml:trace contextRef="#ctx0" brushRef="#br0" timeOffset="3559.06">19498 13309 228 0,'6'7'85'0,"-3"1"-66"0,-3 6 8 0,0-4-2 0,-3 6-15 16,0 3-6-16,-3-1-29 15,3-2-13-15,0-3-65 16,0-2-26-16</inkml:trace>
  <inkml:trace contextRef="#ctx0" brushRef="#br0" timeOffset="3692.87">19597 13208 208 0,'-3'-19'79'0,"0"12"-61"0,0-1-7 0,3 5-7 0,0 0-77 16,-6-2-33-16,3 0 38 0,3-1 22 16</inkml:trace>
  <inkml:trace contextRef="#ctx0" brushRef="#br0" timeOffset="4040.14">19731 13208 192 0,'11'24'74'0,"-5"-14"-58"0,0 12 7 0,-6-12 1 15,0 9-15-15,0 2-2 16,-3 3-5-16,0-1 1 16,0-1-2-16,3-6-9 0,0-3-5 15,0-5-9-15,3-6-1 0,3-7 16 16,3-8 9-16,0-6 8 16,0-2 7-16,3-3 2 15,-3 0 1-15,3 1-3 16,0-1 0-16,0 5 4 15,-3 3 1-15,0 6-3 16,-1 5 1-16,-2 10 2 16,0 3 3-16,-3 5-9 15,-3 6-2-15,0 4-6 16,-3 4-3-16,0-1-5 16,3 1 0-16,0-3-20 15,0-6-9-15,3-5-43 16,0-7-18-16,6-6-28 15</inkml:trace>
  <inkml:trace contextRef="#ctx0" brushRef="#br0" timeOffset="4191.28">20103 13272 284 0,'3'10'107'0,"-3"1"-83"0,-6 7-1 0,3-7-3 16,-3 5-19-16,-3 2-2 15,0 3-66-15,0-5-28 16,3-3-12-16,3-2-2 16</inkml:trace>
  <inkml:trace contextRef="#ctx0" brushRef="#br0" timeOffset="4325.09">20168 13179 244 0,'-3'-27'90'0,"3"14"-70"0,0 0-7 0,0 8-8 0,0-1-58 16,0 4-24-16,-3-6-10 16,0-5-2-16</inkml:trace>
  <inkml:trace contextRef="#ctx0" brushRef="#br0" timeOffset="4846.68">20308 13168 224 0,'3'32'85'0,"-3"-32"-66"0,3 37 1 0,-3-32-2 16,0 11-6-16,0-2 1 16,0 7-7-16,0-5-2 15,0 5-2 1,0-3-2-16,0 1 3 0,0-3-4 0,0-3 0 16,0-3 5-16,0-10 2 15,0 0 0-15,6-7 1 16,-3 1-4-16,3-10-2 15,0 3-3-15,3-8 1 16,0 5 5-16,3-5 5 16,2 2-1-16,-2 4 1 15,0 1 1-15,0 6 1 16,-3 0 3-16,0 8 4 0,0 0-6 16,-3 8-2-16,0 0-5 15,-3 6-2-15,0-4-3 16,0 1-1-16,0-1-1 15,3-2 0-15,0 0 0 16,3-5 0-16,-1-1 2 16,7-4 0-16,-3-1 2 15,6-5 1-15,-3 0-4 16,3-2-1-16,-3 2 1 16,3 2 0-16,-3 1 1 15,-1 8 2-15,-2-3-1 16,-3 10-1-16,0-2 1 15,0 8-1-15,-3-3 2 16,0 6 1-16,0-3-17 0,0 0-7 16,-3-3-50-16,3-2-19 15,0-4-28 1</inkml:trace>
  <inkml:trace contextRef="#ctx0" brushRef="#br0" timeOffset="4990.2">20909 13301 244 0,'0'10'93'0,"0"-10"-72"0,-6 19-4 0,6-17-5 15,-3 6-36-15,0 0-10 16,0 0-66-16,0 0-27 16</inkml:trace>
  <inkml:trace contextRef="#ctx0" brushRef="#br0" timeOffset="5135.22">21016 13134 228 0,'-3'-34'85'0,"3"34"-66"0,0-27 3 0,0 24-1 0,0-2-26 16,0 0-11-16,0-3-74 16,0 3-33-16,3-3 52 15,0 2 25-15</inkml:trace>
  <inkml:trace contextRef="#ctx0" brushRef="#br0" timeOffset="5376.16">21210 13057 176 0,'12'13'68'0,"-12"-13"-52"0,12 19 14 15,-9-14 4-15,0 3-13 0,0 0-4 16,0 3-4-16,0-3-1 16,0 5-6-16,0-3 7 0,-3 9 6 15,0-3-1-15,0 5 1 16,0 0-8-16,0 0-2 15,0-2-7-15,2 2-2 16,1-5 0-16,0 2 0 16,0-2-7-16,0 0-3 15,0-3-23-15,0-2-9 0,0-3-27 16,0-3-11 0,0 1-8-1</inkml:trace>
  <inkml:trace contextRef="#ctx0" brushRef="#br0" timeOffset="5625.96">21192 13224 208 0,'-3'10'79'0,"3"-10"-61"0,3 8 15 15,-3-8 1-15,3 3-8 16,0 0-1-16,6-1-12 15,-3 1-3-15,9-3-6 16,-3 0-5-16,5-3 0 0,-2 1-17 16,3-4-8-16,-3 1-17 0,3 0-6 15,-3 0-36 1,3-3-28-16,-3 2 46 16</inkml:trace>
  <inkml:trace contextRef="#ctx0" brushRef="#br0" timeOffset="6005.65">21481 13152 200 0,'0'-2'77'0,"0"2"-60"0,-3 0 17 0,3 0 4 16,0 2-9-16,0 1 0 15,3 2-7-15,0 1-4 16,0-4-10-16,0 1-1 0,3 0 3 16,0-1-2-16,0-2 3 15,-1 0-6-15,4-2-1 16,-3-1 0-16,0-2 0 15,0-1-2-15,0-2-2 0,0 3 5 16,-6-3 4-16,0 3-3 16,-3 0 2-16,0-1 1 15,-3 4 2-15,0-1-3 16,-3 8 0-16,0 1-5 16,1 7 0-16,-1-3 1 15,0 9 0-15,3-3-2 16,3 5-2-16,0 0 3 15,3-2 0-15,0-3-1 16,9-1-2-16,-3-1 1 16,9-4-1-16,-4-2 0 0,4-3 2 15,0 1-25-15,3-6-10 16,-3 0-43-16,3-8-16 16,-3 3-40-1</inkml:trace>
  <inkml:trace contextRef="#ctx0" brushRef="#br0" timeOffset="6787.12">19820 13864 244 0,'0'-13'93'0,"0"13"-72"0,9-13 11 0,-6 13 3 15,0-3-15-15,0 0-1 16,3 6-2-16,-3-3-2 16,3 11-7-16,0-3-3 0,-1 15-1 15,1-1-2-15,-3 12 1 16,0-8-2-16,0 9-1 15,0-9-2-15,-3 1 1 0,0-6 1 16,3-3 2 0,0-2-3-16,3-8-2 0,-3-2 2 15,6-12 2-15,-3 1-2 16,6-19 0-16,0 6 1 16,3-14 0-16,0 5 0 15,3-2 2-15,-4 5-3 16,7 3 0-16,-3 3 1 15,0 5 0-15,-3 2 6 16,3 8 4-16,-3 1-1 16,-4 10 0-16,1 0-3 15,-3 10 1-15,0-2-4 16,0 8-2-16,-3-3-7 16,0 3-4-16,-3-6-32 0,3-2-15 15,0-3-32-15,3-2-14 16,-3-3 6-1</inkml:trace>
  <inkml:trace contextRef="#ctx0" brushRef="#br0" timeOffset="7309.65">20305 14036 200 0,'6'5'74'0,"-6"-5"-58"0,6 16 12 0,-3-13-1 16,0 5-9-16,0 0-3 0,3 2-6 15,-3-2-1-15,3-2-5 16,0-1 9-16,3-2 7 15,0-1 1-15,2-7 3 16,-2 0-9-16,0-11-1 16,0 3-5-16,-3-14 0 0,0 6-5 15,-6-6-2-15,0 4 0 16,-9-1 1 0,3 5-3-16,-3 3 0 0,3 3 1 15,0 3 2-15,0-1-3 16,0 3 0-16,4 3-1 15,4 0-2-15,4-1 5 16,6 1 3-16,-3 0-1 16,9-1 0-16,-3 1 1 15,3 0 0-15,-3 2-2 0,0 0 1 16,0 1-2 0,-1 2-1-16,-2 0 1 15,0 2 1-15,0 1-3 0,0 2-2 16,0-2 2-16,0 5 2 15,-3-3 0-15,3 3-1 16,-3 0 5-16,0 0 1 16,-3 0 0-16,-1 5 1 15,-2-2-4-15,0 7-2 16,-3-4 0 0,0 7-1-16,0-3-3 0,0 3 0 15,0-2-9-15,0 0-3 16,0-4-23-16,3-1-8 15,0-4-22-15,3-5-10 16,0 1-27-16</inkml:trace>
  <inkml:trace contextRef="#ctx0" brushRef="#br0" timeOffset="7808.56">20757 13880 176 0,'12'-32'68'0,"-12"32"-52"15,9-13 23-15,-6 13 8 0,0 0-7 16,0 0 0-16,0 5-17 15,0-2-6-15,0 10-10 16,0 0-3-16,0 11 0 0,0-3 2 16,0 6 1-16,0-6-6 15,0 3-2-15,0-6-3 0,3-2 0 16,-3-2 5 0,3-9 1-16,-3 0 0 15,3-13-2-15,0 0 1 0,3-10-1 16,0 2 0-16,2-8 0 15,-2 5 0-15,3 1 0 16,-3 2-3-16,3 3 2 16,-3 2 3-16,0 9 1 15,0-1 1-15,-3 11 0 16,0 0-2-16,0 8 1 16,-3-3-2-16,3 5 2 15,-3-2-2-15,3-5-1 16,0-3-2-16,6-8 1 15,-4 0 1-15,7-11 2 16,-3 1-1-16,3-6 2 0,-3 3-4 16,3-1-2-16,0 4 2 15,-3 2 2 1,0 3 6-16,-3 7 4 0,-1 1-2 16,1 7 2-16,-3 1-6 15,0 8-3-15,3-4-12 16,0 4-4-16,0-3-33 15,3-3-12-15,0 0-73 16</inkml:trace>
  <inkml:trace contextRef="#ctx0" brushRef="#br0" timeOffset="8559.45">21886 13764 160 0,'-6'2'60'0,"6"-2"-47"0,-3 16 24 0,3-13 8 16,-3 7-14-16,0-2-5 15,0 11-15-15,0-3-7 16,0 10-3-16,0-2-1 0,6 2 0 15,0-4 0-15,9-1 0 16,-3-5 8-16,8-6 7 16,-2-2 2-16,3-10-1 0,0-1-4 15,0-10-2-15,-3 2-4 16,-3-7 1-16,-3 2-6 16,-6-3-1-16,0 3-2 15,-9 0 0-15,3 3 0 16,-9 3 0-16,3-1 2 15,0 6 0-15,0-1-3 16,6 6 2-16,0 0-1 16,9 3 0-16,0-3 2 15,12 0 2-15,-3 0 10 16,5-8 7-16,-2 0 1 16,6-10 0-16,-3 2-2 15,12-16 1-15,-7 8-8 16,16-29-2-16,-9 11-3 15,3-8 1-15,-7 10-4 16,-5 0 0-16,-6 9 1 0,-9 1 0 16,-3 7 0-16,-15 12 2 15,0 1-3-15,-12 28-2 16,3-2 0-16,-8 39-1 16,5-10-3-16,-6 35 2 15,6-17 1-15,0 33 2 16,6-22-3-16,4 5 0 15,2-15-4-15,6-6 1 16,3-11 0-16,6-12 2 0,-3-3 1 16,8-19 3-16,-2 0-1 15,3-16 2-15,0 1-2 16,0-14 2 0,-3 3-4-16,0-11-2 0,0 5-5 15,-3-2 0-15,0 5-20 16,-3 0-9-16,0 3-47 15,-6 5-19-15,3 3-21 16</inkml:trace>
  <inkml:trace contextRef="#ctx0" brushRef="#br0" timeOffset="10769.32">20362 14544 228 0,'-3'32'85'16,"3"-32"-66"-16,8 34 3 0,-2-28-1 0,3 7-11 15,-3 0-3-15,9 3-7 16,-3-3 0-16,9 0 0 16,-3 1 8-16,9-6 7 0,-4-3 6 15,10-8 4-15,-6 1-9 16,0-12-2-16,-3 4-6 15,-4-11-3-15,-5 5-2 16,-3-5-3-16,-3 2 3 16,-12-5 0-16,0 6 1 15,-15 4 2 1,3 4-1-16,-8 7 2 0,5 1-6 16,-3 7-1-16,6 0 0 15,3 6 0-15,3-3-3 16,9 2 2-16,0 1 1 15,9 2 0-15,0 0 0 0,9 3 0 16,-3-3 0-16,3 6 2 16,-3-3-1-16,-1 13 2 15,-2-5-2-15,-3 15-1 16,0-4 1-16,-9 10-1 16,0-8 0-16,-6 8 2 15,3-8 1-15,-9 0 1 16,3-5-5-16,-5-1 1 15,2-7 0-15,0-5 0 16,3-3 0-16,3-11 0 16,0 0 0-16,9-10 2 0,-3 2 1 15,12-13 1-15,0 3 4 16,9-16 3-16,-4 3-4 16,7-17-2-1,-6 9-5-15,9-14 0 16,-6 11 0-16,5-8 2 15,-5 8-1-15,-3 0 2 0,-3 5-2 16,-6 6 2-16,-3 2-2 16,-6 6 2-16,0 2-7 15,-3 5 1-15,0 3-4 16,0 6 2-16,0-1 1 16,6 3 2-16,0 0-4 0,9-3 2 15,-3 1 2-15,9-4 1 16,-3 4 3-16,5-9 3 15,-2 6-2-15,3-3-2 16,-3 0 2-16,0 0 0 16,-3 3-1-16,-6-1-2 15,0 1 3-15,-6 2 0 16,-1 3-1-16,-4 3-2 16,-1 0-2-16,-3 7-1 15,0-2 2-15,0 8 2 16,0 0-2-16,3 0-2 15,0-3-5-15,6 3 0 16,0-3 6-16,6 0 6 16,0 1-2-16,5-6-1 15,-2 0 0-15,6-6 1 16,-3 1-3-16,3-6 0 0,-3 1 1 16,3-4 2-1,-3 1-1-15,-4 0-1 0,1 2 1 16,-3 0-1-16,3 1-3 15,-6 4 2-15,0 1 1 16,3 2 0-16,-3 1-3 16,6-1 0-16,-3 0 4 15,6-5 1-15,-3 0-5 16,6-5 0-16,-4 0 5 16,7-6 4-16,-3 0-3 15,0-4 0-15,-3 1-3 16,-3-4-1-16,0 2 3 15,-9-8 1-15,0 8 1 16,-9 0 0-16,0 3-5 0,-6 8-1 16,0 0-4-16,0 10 1 15,0 0 3-15,0 8 1 16,3 1 1-16,3 1 0 16,0 1-5-16,6-2-1 15,0-4 3-15,9-5 3 16,-3 1 1-16,6-6 2 15,0 0 0-15,3-3 1 16,-3 0-2-16,0 1-2 16,-3 2-2-16,-3 0-1 0,0 0 2 15,0 5 2-15,-1 0 0 16,4 3-1 0,-3 0 1-16,3 3-1 0,0-3-3 15,6 0 0-15,-3-3 4 16,6-2 3-16,-3-1 1 15,3-2 2-15,-4 0-4 16,4-2-2-16,-3-1 0 16,-3 0 1-16,-3 1 1 15,-3-1 1-15,0 0-5 16,-3 3 1-16,0 0-5 16,-3 3 1-16,0-3 2 15,3 8 3-15,0 0-2 0,3 5 0 16,0-2 1-1,3-1 0-15,0-2 0 16,3-2 0-16,-1-1 0 16,4-8 2-16,-3 3 5 15,6-8 6-15,-3 3-5 0,3-6-2 16,-3 1-3 0,-3-3 0-16,-3-1-2 15,-3-1 2-15,-1 1-2 0,-8-2 2 16,1 3-2-16,-7 3-1 15,3 2-6-15,-6 5-1 16,3 3 1-16,-3 8 3 16,3 0 2-16,0 8 1 15,3-3-5-15,3 6 1 16,0-4 2-16,6-1 1 16,-3-1 3-16,9-11 1 0,0 1 7 15,9-8 4-15,-3 0-3 16,6-11 1-16,-7 2-5 15,7-12-2-15,-3 2-2 16,3-21 0 0,-3 11-2-16,-3-9-1 0,-3 9 1 15,-9-3 1-15,0 8 1 16,-6 0 1-16,0 5 2 16,-3 5 1-16,0 4-3 15,0 9-3-15,0 1-3 16,0 18 1-16,3 0-1 15,0 25-2-15,0-9-8 0,3 10-3 16,0-7-8 0,3 5-2-16,0-8-12 15,3-2-3-15,0-4-23 0,3-1-10 16,0-6-30 0,3-9-36-16,-1 1 48 15,4-8 235 16,9 0-38-31,0 0 0 16,-6 6-44-16,-3-1-22 16,-6 3-19-16,0 0-6 15,-4 2-9-15,1-2-6 0,-3 3-3 16,0-3-27-16,3-3-12 16,-3 0-34-16,3-5-13 0,0 0-23 15</inkml:trace>
  <inkml:trace contextRef="#ctx0" brushRef="#br0" timeOffset="10890.74">22127 14531 228 0,'-3'-24'85'0,"3"24"-66"0,-3-18 10 15,3 15-1-15,0 0-23 16,0 1-7-16,-3-1-66 16,3 0-30-16,0 3 10 15,0 0 6-15</inkml:trace>
  <inkml:trace contextRef="#ctx0" brushRef="#br0" timeOffset="11454.22">22234 14597 216 0,'12'-5'82'0,"-12"5"-64"0,18-13 11 16,-15 13 2-16,5-8-10 0,1 0 0 15,0-6-3-15,0 4-2 16,-3-6-8-16,0 3 1 0,-6 0 4 15,0 2-5 1,-6 6-2-16,3-1-6 16,-6 12 0-16,0-1 0 15,-3 11 0-15,4-3 2 16,-1 8 1-16,3-2-1 0,0 2-2 16,3-3 3-16,6 1 2 0,-3-6 7 15,12-2 2-15,-3-3 1 16,11-6 1-1,-5 1-8-15,12-8-3 0,-6-1-3 16,9-7 1-16,-7 3-2 16,1-1 2-16,-3 0-2 15,-3 6-1-15,-3 0 1 16,0 5-1-16,-3 0 0 16,-3 5 0-16,-3-2-3 15,-1 7 0-15,1-2 4 16,0 0 1-16,0-2-3 15,0-1 1-15,0 0-2 16,3-8-2-16,-3 3 0 16,6-5 3-16,-3 0 0 15,3-3 3-15,0 0-3 0,0 0 0 16,0 3 1 0,-1 2 2-16,-2 0-1 0,0 9-1 15,-3-1 1-15,3 6 1 16,-3-3-10-16,0 5-4 15,0-3-21-15,3 1-6 16,-3-3-35-16,6-3-13 16,-6-2-27-1</inkml:trace>
  <inkml:trace contextRef="#ctx0" brushRef="#br0" timeOffset="11673.51">23014 14163 304 0,'9'3'115'0,"-9"-3"-89"0,6 26 14 0,-3-20 1 0,-3 9-21 15,0-1-3-15,0 17-9 16,0-4-3-16,-3 18-2 16,0-8-5-16,0 8 1 0,0-8-19 15,-3 5-9-15,3-7-45 16,-6-1-19-16,3-5-32 15</inkml:trace>
  <inkml:trace contextRef="#ctx0" brushRef="#br0" timeOffset="11851.03">22868 14457 312 0,'21'-19'118'0,"-21"19"-92"0,35-10 17 0,-29 10 3 16,9-3-25-16,-3 0-8 15,9-2-18-15,-6 3-7 16,12-4 6-16,-7 1-61 0,10 2-27 16,-6 1-40-1</inkml:trace>
  <inkml:trace contextRef="#ctx0" brushRef="#br0" timeOffset="68218.56">17465 4786 144 0,'-15'-8'55'0,"12"8"-43"0,1-5 19 0,2 5 7 16,0-3-10-1,0 3-4-15,0 0-9 0,0 0-5 16,2-2-5-16,4-1-4 0,6 1 0 16,3 2-1-1,3 0 2-15,6-6 3 16,6 4 4-16,8-1 0 0,13 0 0 16,8-5-3-16,4 3-1 15,-3-6-3-15,-4 9 1 16,4-9-2-16,-4 3-1 15,-2 3 1-15,-10 2 1 16,-5-2-19-16,-9 2-6 16,-6 1-54-16,-6-1-58 15,-7-2 40 1</inkml:trace>
  <inkml:trace contextRef="#ctx0" brushRef="#br0" timeOffset="68632.83">17817 4540 172 0,'-6'0'66'0,"9"0"-52"0,-3 0 10 16,0 0 0-16,0 0-6 0,-3 6 0 15,-3 1-8 1,-6 7-4-16,-6-4-3 16,-9 11-3-16,-6 6 3 0,1-1-2 15,-1 1 2-15,-3 5 2 0,0-6 4 16,1 3-4-16,2-5-1 16,6-3 0-16,3-2 0 15,4-1 0-15,8-5 2 16,6 1-3-16,6-1 0 15,9-3-1 1,6 1 1-16,2 0-2 0,7-3 2 16,3-3-2-16,6-3 2 15,2 1-4-15,1 0 0 16,0 5-98 0,-6 5-61-16,-13 3 66 15</inkml:trace>
  <inkml:trace contextRef="#ctx0" brushRef="#br0" timeOffset="70632.75">8253 12853 212 0,'-39'-15'79'0,"27"15"-61"0,0-3 6 0,9 3 0 16,0 0-9-16,0 0 0 15,0 3-12-15,-2-1-1 16,2 4-2-16,0 4-3 0,0 3 2 16,0 6 1-16,0 7 2 15,0 14-1-15,0 10-1 16,0 8 1-16,3 1-1 0,0-1 0 31,0 13 0-31,0 11-3 0,0 6 2 16,0-6 1-16,3-3 2 15,0 6-1-15,0 7-1 16,0-4 1-16,0-4-1 16,-3-4 0-16,0-1 0 0,0 3 0 15,0-8 0-15,0-8-14 16,0-10-5-16,3-14-37 16,0-10-13-16,2-14-14 15</inkml:trace>
  <inkml:trace contextRef="#ctx0" brushRef="#br0" timeOffset="72137.95">8190 12740 212 0,'-32'-11'79'0,"26"14"-61"0,-3-1 1 0,6 1-3 16,3 0-14-16,0-1-2 0,0 4-4 16,3-1 3-1,6 3 0-15,3 2 1 0,5-2 0 16,7 0 0-16,9 0 0 15,3 0 0-15,2-3 0 0,7 1 0 16,9-4 2-16,8-2-1 16,7-2-1-16,8-4-2 15,-3 4 1-15,7-3 1 16,8-1 0-16,6-2 0 16,1 3 2-16,2-3-3 15,9 3 0-15,9-3 1 16,-6 3 2-16,6-1-3 15,9 1 0-15,0 2 1 16,-3 1 2-16,6-1-3 0,9 0-2 16,-9 3 2-1,3 0 0-15,6 0 1 16,-3 0 0-16,-3 3 0 0,9 0 0 16,-3-1 0-16,-9 4 0 15,6-4 0 1,3 1 0-16,-6-3 0 0,6 0 0 15,3-3 2-15,-7 1 1 16,25-1-4-16,-6-2-1 16,-3-1 1-16,-21 1 0 15,0 0 1-15,3 2 0 16,-3 1 0-16,-12-1 0 16,6 0 2-16,0 1 1 15,-6 2-1-15,-6 0-2 0,-3 0-2 16,6-3 1-16,-2 0 1 15,-4 1 0-15,-9-1 0 16,3 0 0-16,0 1 0 16,-2-1 0-16,-7 0 0 15,-3 1 0-15,3-4-3 16,7 4 2-16,-7 2 1 16,-9 0 2-16,1-3-1 15,-1 1-1-15,6-1 1 16,-2 0-1-16,-7 1 0 15,-6-1 2-15,1-2-3 16,5-3 0-16,-2 0 1 16,-1 3 0-16,0-1-3 15,-5 1 2-15,-1-3 1 16,4 0 2-16,-1 0-3 0,0 3 0 16,-2 2-4-16,-1 1 1 15,-5-4 0 1,-4 1 2-16,1 0 1 0,2-1 1 15,1 4 0-15,-1-1 0 16,-2 0-3-16,-7 1 2 16,-2-4 1-16,2 1 2 15,1 0-1-15,0 0 2 16,5 2-4-16,-5 3 0 16,-4 0-1-16,-5 3 0 15,-4-3 2-15,-2 0 0 16,0 0 0-16,0 0 0 15,2-3 0-15,1 3 0 16,2-3 0-16,1 3 0 0,0 0 0 16,-4 0 0-16,-5 0 0 15,0 0 0-15,-4-2-3 16,1-1 2-16,3 0 1 16,-3 3 2-16,-4 0-1 15,1 3-1-15,0 2 1 16,-3 1 1-16,-1 2-3 15,-2 2 0-15,-6 3 1 16,0 1 0-16,-3 1 0 16,-3 4 2-16,-1 5-3 0,-2 2 0 15,0 3 1 1,-3 6 2-16,0 4-3 16,-3 1 0-16,-3-3 1 0,0 8 0 15,0 5 0 1,-3 6 2-16,3 5-1 0,0 0-1 15,0 0-2 1,3-1 1-16,0-1 1 0,0 4 0 16,-3 6 0-16,0 2 0 15,0 1 0-15,-3-3 0 16,0 2 0-16,-3 3 2 16,0 5-1-16,0-2-1 15,-3-3 1-15,3-8 1 16,0-5-3-16,0-5-2 15,0-3 2-15,0 0 0 0,0 0 3 16,0 0 1-16,-3 2-1 16,0-2-2-16,-3-5-4 15,0-3 0-15,3-8-11 16,0-6-6-16,0-7-24 16,-3-5-46-1,-5-3 11-15</inkml:trace>
  <inkml:trace contextRef="#ctx0" brushRef="#br0" timeOffset="73515.28">8292 14983 116 0,'3'-10'46'0,"5"7"-35"0,4-5-4 0,-3 6-1 15,3-1-7-15,6 0-2 16,3 1 6-16,3-1 3 16,0 0-8-16,5 1 0 15,4-1 0-15,6 3 1 16,5-3 1-16,7 3 2 15,0 0-1-15,-1 0-1 0,4-2-2 16,2-1 1 0,7 0 1-16,8-2 2 15,4 0-1-15,-4 2-1 16,1 1 3-16,2-1 2 0,9 0-4 16,7 3-1-1,-4 0 0-15,0 0 2 0,7 0-3 16,5-2 0-16,3-1-1 15,-6 0 0 1,0 1 2-16,10-4 2 0,2 4 8 16,-6-1 3-16,0 0-6 15,3-2-2-15,4 3-3 16,-1-1-2-16,-3 0 1 16,6 1-1-16,3-1 0 0,-3 3 0 15,-3-3 2-15,4 1-3 0,2 2 0 16,-3 0 1-16,0 2 0 15,24 1 0-15,-3 2 2 16,-6 3-3 0,-9-3 0-16,0 1 1 0,6-1 0 15,-6 0 0-15,-6-2 0 16,0 0 0-16,4-1 0 16,2-2 0-16,-9 3 0 15,6-3 0-15,0 0 0 16,0-3 0-16,-9 1 2 15,0-1-1-15,7 0-1 16,-1 1 3-16,-3 2 2 0,-9-3 4 16,3 3 2-1,3 0-5-15,-2 3-4 0,-7-1-1 16,0 1-1-16,3 2 0 16,4-2 0-16,-7-3 0 15,-3 0 2-15,0-3-1 16,7-2-1-16,-1 0 1 15,-3-1 1-15,-3 1-3 16,4-5 0-16,8 2 1 16,-3 0 0-16,-3-3 2 15,0-2 1-15,7 0-4 16,-1 5-1-16,-3-3-2 16,0 1 3-16,0-4 2 15,4 4 2-15,-1 2-4 16,-9 0 1-16,-3-3 0 15,4 3 0-15,-1 0 0 0,3 6 2 16,-15-4-3-16,-5 1 0 16,-1 2 1-16,1 1 0 15,-1-1 0-15,-6 3 0 16,-2 0 0-16,-7 3 2 16,-2-1-23-16,-4 1-11 15,4 2-38 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2T15:33:13.69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2097 3998 212 0,'-15'13'82'0,"4"-8"-64"0,2 11 9 15,3-5-2-15,3 10-7 16,-6 5 2-16,6-2-7 16,3 5 0-16,3-2-8 15,6-1-1-15,3-2 2 0,5-8 3 16,7-5 2-16,12-11-1 0,6-19-1 15,8-10-1 1,10-8 0-16,-7-3-2 16,-5-10-1-16,3-8-1 15,-7-8 0-15,4-8-2 0,-6 2-2 16,-4 3 3-16,-5 8 2 16,-9 3 2-16,-6 5 1 15,-9 0 4-15,-9 8 5 16,-9 6-3-16,-3 10 0 15,-9 15-6-15,0 14-3 16,0 14-2-16,0 15-3 16,-2 5 1-16,-1 30-1 15,0 15-3-15,0 6 2 16,9 2 1-16,-3 21 2 16,9 4-3-16,7-9 0 0,2 0-1 15,2 5 0-15,7-7 2 16,0-8 0-16,3-14 0 15,0-8 0-15,-3-18 0 16,0-8 0-16,0-10 0 16,0-9 2-16,0-10 1 15,-6-8 1-15,0-19-2 16,-3-5-2-16,-3-18 1 16,0-14 1-16,-6-7-1 15,-6-3-1-15,0-1 1 16,-12 7 1-16,4-1-1 15,-4 8 2-15,3 8-4 16,6 5 0-16,3 8 3 16,6 6 3-16,3 4-7 15,6 9 0-15,9-6-2 0,9 9 2 16,3-9 1 0,9 1 3-16,-1-1-12 0,1 3-3 15,6-2-60-15,3 7-24 16,-1-5-48-1</inkml:trace>
  <inkml:trace contextRef="#ctx0" brushRef="#br0" timeOffset="3793.37">2964 4043 148 0,'0'0'55'0,"0"8"-43"0,-6 0 8 0,3 0 0 16,0 5 3-16,-3 8 3 15,-3 8-2-15,-3 6-1 16,0 7-12 0,-6-2 2-16,0-1 1 0,3-4-5 0,-6 2-1 15,7-8 0-15,2 0 0 16,0-11 2-16,6-2 1 15,3-8 3-15,3-8 2 16,3-8-7-16,3-10-1 0,6-6-4 16,6-13-1-16,-4-11-3 31,10-2-1-31,-3-3 1 0,0 3 0 16,0 2 0-16,-6 3 0 0,0-2 0 15,-4 12 2-15,1 6 1 16,-3 8 1-16,-3 8 4 15,0 7 3 1,0 6-6-16,-6 14-3 0,3 7-1 16,-3 11-1-16,6 13 0 15,-6 10 0-15,6 1 0 16,0-3 0-16,3-6 0 16,-3-4 0-16,3-9 0 15,0-2 0-15,3-6 0 16,-6-2 2-16,3-3-6 0,-7-8 1 15,4 1-32-15,-3-9-14 16,-3-5-59 0,0-3-10-1</inkml:trace>
  <inkml:trace contextRef="#ctx0" brushRef="#br0" timeOffset="4031.85">2844 4281 196 0,'-8'-5'74'0,"13"7"-58"0,-2-2 9 0,3 0 2 16,6 0-7-16,-3 0 0 0,12-2-7 15,-6-1 0-15,3 3-8 16,3-5-5-16,0 2-3 0,5 3 4 16,-5 0 1-16,9 0 0 15,-6 3 1-15,5 2-26 16,-2-5-12-16,-3 0-64 15,3 0-37 1,-6 0 64-16</inkml:trace>
  <inkml:trace contextRef="#ctx0" brushRef="#br0" timeOffset="4472.28">3827 3151 160 0,'0'-13'60'0,"0"13"-47"0,0-5 28 0,-3 5 8 16,-3 5-11-16,-6 0-4 16,-6 8-7-16,-6 14-2 0,-6 13-14 15,-5 7 4-15,-1 9 5 0,0-1-7 16,1 14 0 0,5 16-7-16,0 13-2 15,9-11 0-15,0 8 2 0,12 3-3 16,6-8-2-1,3-8 2-15,6-13 0 0,9-11-1 16,0-10-2-16,12-9 3 16,3-7 2-1,2-5-2-15,7-9 0 0,0-2-12 16,-3 0-7-16,-4-5-33 16,-5-1-16-16,-3-5-70 15</inkml:trace>
  <inkml:trace contextRef="#ctx0" brushRef="#br0" timeOffset="8141.08">4041 3522 160 0,'-3'0'63'0,"6"0"-49"0,3 2 11 15,-6-2 5-15,0 6-7 16,3 1-1-16,-3 4-1 16,0 5-1-16,-3 10-11 15,-3 6 1-15,0 8 1 0,-3 2-2 16,0 1 2-16,0-4-4 16,3-2-2-16,0-2-2 15,6-6-3-15,0-3-2 0,0-10 1 16,3 0 7-16,6-5 4 15,3-1 3-15,3-7 3 16,3-3-7-16,6 0-3 16,0-3-1-16,2-2-1 15,-5 0-5-15,3 2 1 16,3-5 2-16,-6 3 1 16,-6 5-1-16,2-6-2 15,1 6-17-15,-6 6-6 16,0-6-33-16,0 2-14 15,3-2-45 1</inkml:trace>
  <inkml:trace contextRef="#ctx0" brushRef="#br0" timeOffset="8409.2">4544 3834 208 0,'3'2'79'0,"3"4"-61"0,-3 7 19 16,0-8 4-16,-3 6-8 0,0 5-2 15,0 2-9-15,0 3-1 16,-3 1-12-16,0 1-5 16,3 4-3-16,-6 2-1 0,3 3 2 15,3-6-1-15,0 1-1 16,0-4-6-1,0-4-1-15,0-6-43 0,3-5-19 16,3-8-53 0</inkml:trace>
  <inkml:trace contextRef="#ctx0" brushRef="#br0" timeOffset="8679.06">4892 3633 192 0,'-3'2'74'0,"3"1"-58"0,0 5 12 0,0 0-1 0,0 5-4 16,0 6-2-16,0 7-7 15,0 6-4-15,0 0-5 16,0 2-4-16,0 0 0 0,-3 3-1 15,0-5 2-15,0 0-6 16,3-6 1-16,-3-2-52 16,3-8-23-16,0-3-18 15</inkml:trace>
  <inkml:trace contextRef="#ctx0" brushRef="#br0" timeOffset="9096.33">4839 3540 180 0,'9'-24'68'0,"0"16"-52"0,11-7 17 0,-14 12 6 15,9-5-9-15,6 3-2 16,3-1-14-16,3 1-6 16,3 2-5-16,-13 3 0 0,1 6 0 15,-3 2 7-15,-9 5 4 16,-3 5-5-16,-6-2-1 15,-3 8-2-15,-12 3-1 16,-3 4-1-16,1 4 0 16,-1-4 0-16,0 1 0 15,3-11-5-15,6 1 1 16,3-7 0-16,3 1 0 0,3-3 0 16,3 1 2-16,3-4 5 15,6 4 4-15,6-7-4 16,-3 1 1-16,6 3-1 15,3 2 1-15,0-5-2 16,-1 3-1-16,1 2-1 16,0-5 0-16,-3 2-2 15,3 1-2-15,-9 0-19 0,2-9-8 16,1-2-37 0,-3-2-16-16,0-12-44 15</inkml:trace>
  <inkml:trace contextRef="#ctx0" brushRef="#br0" timeOffset="9410.67">5324 3117 176 0,'15'-5'66'0,"0"5"-52"0,9 5 17 16,-13 3 2-16,7 0 4 0,3 5 2 15,6 5-8-15,0 9-4 16,2 10-15-16,1 5 3 0,0 9 5 16,-3 1-2-16,-6 7-1 0,-6 12-5 15,-1 3-2-15,-2 8-2 16,-6-10 0-16,-3-12-2 16,-3 4 1-16,-9-6-2 15,-3-5 2-15,-5 5-4 16,-4-5 0-16,0-8-8 15,-3-5-2-15,3-6-53 16,3-2-25-16,0-5-61 16</inkml:trace>
  <inkml:trace contextRef="#ctx0" brushRef="#br0" timeOffset="12454.05">6351 3889 196 0,'-9'-8'74'0,"12"8"-58"0,3-5 14 0,0 3 3 0,3-1-10 16,3 0-4-1,3-5-6-15,2 3-3 0,4 5-6 16,6-5-1-16,-3 2 3 15,3 0-3-15,-4 1 0 0,1 2 1 16,0-6 0-16,-3 1 0 16,0 3 2-1,-3-9-49-15,-4 3-21 0,1-5-47 16</inkml:trace>
  <inkml:trace contextRef="#ctx0" brushRef="#br0" timeOffset="12664.31">6437 3569 188 0,'-9'-5'71'0,"9"5"-55"0,6 0 17 0,0 0 5 16,3 0-9-16,6 0-2 16,6-3-11-16,3 3-5 15,-1 0-6 1,1 0-4-16,3-5 0 0,-3 5 1 15,3 0 1-15,-1 5-30 0,4-2-12 16,0 8-75 0</inkml:trace>
  <inkml:trace contextRef="#ctx0" brushRef="#br0" timeOffset="14307.8">7872 3940 196 0,'-24'39'74'0,"21"-23"-58"0,0 8 5 16,6-11-1-16,3 6-8 15,6-1 1-15,9-2-4 0,3-5 2 16,2-9-6-16,10-10 1 0,12-13 1 16,8-8 8-1,7-8 2-15,-1-10-4 0,-5-14 0 16,-4-5-6-16,-5-6-2 15,-3 1 0 1,-7-1 1-16,-5-7-3 0,-6 7 0 16,-9 1 5-16,-9 13 5 15,-9 10-1-15,-6 11 1 16,-6 11-3-16,-6 12 1 16,-3 9-6-16,-6 24-1 15,-2 15-2-15,-4 16 1 16,0 9-4-16,0 17-2 15,10 17 2-15,8-1 2 16,9-7 0-16,9-13-1 0,9-12-2 16,5-4-1-16,7-16 2 15,3-11 0-15,0-13 1 16,6-8 2-16,2-16 1 16,7-6 1-16,0-4 2 15,2-17 1-15,-5-2-6 16,-6-10 0-16,-6 4 1 15,-10 9 1-15,-5 0 1 16,-9 10 2-16,-6 11-3 16,-3 5 0-16,-3 16-3 15,-2 13-3-15,-1 11 2 16,3 2 0-16,3 3 1 16,6 0 2-16,3-3-6 15,6-7 1-15,6-1 1 0,2-4 1 16,7-9 1-16,3-3 0 15,0-10 4-15,0-5 2 16,-4-3 0-16,1-13 1 16,-3-6-2-1,0-7 2-15,-3-8-4 0,-3-9-2 16,-3 7 2-16,-7 1 0 16,-5 3 1-16,-5 9 0 15,-10 4-5-15,-3 1 1 0,-3 10 0 16,-3 8 2-16,0 5-3 15,1 6-2 1,2 5-1-16,6 5 3 16,6 11-2-16,6-5-1 15,3 2 3-15,6-3 0 0,6-5 1 16,3-5 0-16,2-8 0 16,1-2 2-16,0-4-3 15,0-7 0-15,-3 3 3 16,-3-1 1-16,-3 6-1 15,0-3 1-15,-3 3-4 16,0 5 0-16,-3 5 1 16,3 5 2-16,-3 6-3 15,2 5 0-15,4 6 1 0,0-6 0 16,3 3-3 0,6-3 0-16,3-2 2 15,6-1 0-15,2-10 1 16,4-3 2-16,3-5-1 15,0-5-1-15,-4-8 1 16,-2 0 1-16,-6-11-1 0,-3-3 2 16,-3-2-2-1,-3-3 2-15,-7 6-2 0,-5-6-1 16,-8 0 3-16,-10 6 0 16,-9 5-1-16,-6 8-2 15,-6 2-2-15,1 8 1 16,-1 11-6-16,6 0-3 15,6 5-19-15,3 6-6 16,10 2-26-16,8 8-11 0,6-2-31 16,6-9-43-1,5-2 46-15</inkml:trace>
  <inkml:trace contextRef="#ctx0" brushRef="#br0" timeOffset="14635.43">9283 3659 200 0,'24'-5'77'0,"-15"13"-60"0,-1 5 24 0,-5-2 8 0,3 7-14 16,0 9-3-16,0-1-5 16,0 8-2-16,-3 6-14 15,0 3 2-15,-3 4 3 0,0 11-4 16,-3 6-2-16,0 2-5 0,-3 0-4 16,-6-8 0-1,-8-5 1-15,-7-5-1 0,-6-6 2 16,-6-2 0-1,-2-14 1-15,-4-12-2 0,0-9 1 16,4-10-2-16,5-14 2 16,9-7-4-16,9-6 0 15,6-8 3-15,9-2 1 16,9-3-6-16,12 3 0 16,12 7 3-16,12 1 2 15,5 10-11-15,7 8-7 16,-6 8-82-16,2 13-37 15,-5 9 7 1</inkml:trace>
  <inkml:trace contextRef="#ctx0" brushRef="#br0" timeOffset="16752.65">10012 3209 196 0,'3'-34'74'0,"3"23"-58"0,0-2 23 0,-3 11 4 0,0-1-6 15,0 3-2 1,0 5-6-16,0 8-1 15,-3 19-16-15,0 13-5 0,-3 8-2 0,0 5-1 16,-3 8 2-16,0 19-3 16,0 2 0-16,0-5-3 15,3-10-1-15,0-6-1 16,0-8 0-16,3-8-7 16,0-2-4-16,0-16-22 15,3-6-8-15,3-18-32 16,3-8-13-16,3-8-8 15</inkml:trace>
  <inkml:trace contextRef="#ctx0" brushRef="#br0" timeOffset="16991.02">10322 3125 252 0,'3'-19'93'0,"-6"25"-72"0,-3 1 18 0,3 7 3 15,0 4-13-15,-3 14-5 16,0 16-9-16,0 7-2 16,0 11-8-16,0 6-3 0,0 12 1 15,0 4-2-15,3-4-1 16,3-7 1-16,0-3-1 16,0-5-16-16,0-3-6 15,3-16-25-15,0-2-7 16,3-14-71-16</inkml:trace>
  <inkml:trace contextRef="#ctx0" brushRef="#br0" timeOffset="19092.14">10756 3302 184 0,'0'-21'71'0,"3"21"-55"0,0-5 15 0,-3 5 5 0,3 5-5 16,0 8 2-16,-3 8-10 15,0 6-2 1,-3 10-12-16,0-3 1 0,-3 6 3 0,-3 2-5 16,0 11 0-16,0 5-2 15,0-5 1-15,4-5-2 16,2-3 0-16,3-8 1 16,3-5 1-16,2-9-1 15,4-4 1-15,0-6 2 16,6-5 2-16,3-5-3 15,6-6-3-15,3 0-2 16,-1-7-3-16,1 2 1 16,0 0-1-16,-3-3-14 0,0 9-5 15,-4-4-19 1,-2 4-8-16,0-1-27 16,0 3-9-16,0 0-24 15</inkml:trace>
  <inkml:trace contextRef="#ctx0" brushRef="#br0" timeOffset="19528.99">11137 3829 168 0,'0'7'63'0,"3"-1"-49"0,0-6 20 0,0-6 6 0,3 1-5 16,0-5 2-16,0-9-15 16,3-7-3-16,3-6-11 15,0-8 4-15,3 3 3 0,-1-3-3 16,1 1 1-16,0-1-6 16,0 0-2-16,0 3 0 15,0 3 1-15,-3 7-3 16,0 9 0-16,0 5 1 15,-3 5 2-15,-1 16 1 16,1 5 1-16,0 5-2 16,-3 4 1-16,3 4-4 15,0 6-2-15,0 5 0 16,0 5 1-16,0 3 1 16,0 0 1-16,0-10-5 0,0-4 1 15,0-4-16-15,-3-6-6 16,0-5-31-16,0-3-11 15,-4-5-51 1,-2-8-36-16,0 0 62 16</inkml:trace>
  <inkml:trace contextRef="#ctx0" brushRef="#br0" timeOffset="19736.97">11253 3577 272 0,'-9'-2'101'0,"9"-4"-78"0,0 4 13 0,0 2 2 0,6 0-11 16,0 0-3-16,6 0-12 16,3 0-5-16,6-3-4 15,3 3-3-15,-1 0 1 0,4 0-17 16,0 0-4-16,0 3-36 16,0-3-17-16,-1 0-49 15</inkml:trace>
  <inkml:trace contextRef="#ctx0" brushRef="#br0" timeOffset="19949.14">11682 3498 276 0,'0'32'104'0,"0"-14"-81"0,3 16 1 16,0-10-7-16,-3 3-6 15,3 7 1-15,0 3-11 16,0 3-3-16,0-11 1 16,0 0-29-16,0-10-9 0,0-4-30 0,-3-7-9 15,-3-10-11 1</inkml:trace>
  <inkml:trace contextRef="#ctx0" brushRef="#br0" timeOffset="20296.32">11691 3432 192 0,'15'-35'74'0,"3"25"-58"0,2-9 18 0,-8 17 6 0,6-6-10 16,3 2-2-16,3 6-10 15,3 0-3-15,-4 3-9 16,1 8-2-16,-6-4 0 0,-3 7 4 16,-6 4 3-16,-3 1 0 15,-9-3 1-15,-6 2-4 16,-3 1 0-16,-6-3-1 15,3-1 1-15,0-1-4 16,4-1-3-16,2-5-3 16,6 0-1-16,3 2 4 15,3-4 1-15,3 2 4 16,2 5 1-16,4 0-1 16,0 0-1-16,3-2-3 0,0 5 1 15,0 2-4 1,3-5 0-16,-3 3-4 0,0 0-1 15,-1-3-35-15,1-5-15 16,-3-2-51 0,0-6-54-16,3-6 52 15</inkml:trace>
  <inkml:trace contextRef="#ctx0" brushRef="#br0" timeOffset="20566.3">12253 3101 252 0,'-3'0'96'0,"0"5"-75"0,0 6 23 0,3 2 7 16,-3 6-12-16,1 15 0 0,-1 6-13 16,0 7-4-1,3 4-13-15,0-1-8 0,0 3-1 0,0 5 0 16,3 8 2-16,0-5-1 15,2-6-1 1,1-7-17-16,0-8-6 0,0-8-22 16,0-6-7-16,3-13-32 15,0-7-13-15,3-20-7 16</inkml:trace>
  <inkml:trace contextRef="#ctx0" brushRef="#br0" timeOffset="20803.72">12527 3170 272 0,'3'-11'101'0,"0"16"-78"0,-3 3 22 0,0 3 4 16,0 10-22-16,0 16-7 16,0 5-10-16,0 14-2 15,0-14-5-15,0-5-2 0,0 35 0 16,3 20-1-16,0-23 0 15,0-16-9-15,0 3-2 16,0-11-14-16,0 0-4 16,0-8-34-16,0-11-11 0,0-5-41 15</inkml:trace>
  <inkml:trace contextRef="#ctx0" brushRef="#br0" timeOffset="21167.72">12721 2974 224 0,'12'-32'85'0,"2"19"-66"0,10-6 14 16,-12 14 4-16,6 2-10 15,0 3-3-15,6 0-6 0,0 6-1 16,-7 2-9-1,-2-3-3-15,0 8-1 0,0 6-2 0,-6 5 1 16,-9-1-2-16,-3-1-1 16,0-4 3-16,-9 6 2 15,-6 13 4-15,6-5 2 16,3-9-5-16,3 7-2 16,4 7 0-16,4-11 0 15,7-2 2-15,6-3 3 16,3-8-4-16,0-5-1 15,0 3-18-15,0-3-7 16,3 0-52-16,-4 2-20 16,-2-7-36-1</inkml:trace>
  <inkml:trace contextRef="#ctx0" brushRef="#br0" timeOffset="38324.36">2032 6739 208 0,'0'-21'77'0,"0"15"-60"0,0-4 19 16,3 7 7-16,3 1-4 0,-6-1-1 15,0 0-10 1,0 1-5-16,3 4-5 0,6 6-1 16,0 8-1-16,0 8 3 15,2 8-7-15,-2 13 1 16,6 0-8-16,0 0-1 15,0 2-2-15,3 6 1 0,-6 13-2 16,6 6 2 0,-6-6-4-16,5 0 0 15,-2-13 3-15,0-5 1 0,0-6-1 16,0-8 1-16,6-5-2 16,-9-7-1-16,0-7 3 15,5-7 0-15,-8-5 5 16,6-11 5-16,-3-8-7 15,3-10-3-15,-3-17 0 16,6-9 0-16,-6-7-1 16,6 4 1-16,-6-3-2 15,2 2 2-15,1-5-2 16,0 0-1-16,0 3 1 16,-3 5-1-16,0 8 0 15,-3 5 2-15,0 9-1 16,0 4-1-16,-6 6 1 15,6 8 1-15,-9 2-3 16,3 3-2-16,2 3-9 0,-5 2-5 16,0 1-18-16,0 2-7 15,0 0-36-15,0 0-12 16,0 0-48 0</inkml:trace>
  <inkml:trace contextRef="#ctx0" brushRef="#br0" timeOffset="38612.67">2163 6612 280 0,'-21'11'104'0,"15"-9"-81"0,3 3 23 16,-3 1 3-16,6-4-15 15,0 1-5 1,0-3-12-16,6 3-4 0,6-3-7 15,9 0 0-15,9 0 1 0,8 0-1 16,-2 0-1-16,9 0-3 16,-10 0-2-16,1 0 1 15,-3 0-1-15,-3 0-9 16,-1 0-2-16,1 0-45 16,-6 2-20-16,6 1-76 15</inkml:trace>
  <inkml:trace contextRef="#ctx0" brushRef="#br0" timeOffset="39516.74">3023 7146 200 0,'-21'27'77'0,"15"-9"-60"0,-3 11 19 16,6-13 7-16,3 11-4 0,0-1-1 16,0 3-13-1,3-2-5-15,6-3-11 16,0-3 0-16,9-8 4 0,6-8 2 15,15-15 3-15,-1-22-4 16,13-13 2-16,-6-3-7 0,-4-7-1 16,-5-1-4-1,-6-10-1-15,-4-5 1 0,-5-1 0 16,-3 6-2-16,-6 3 1 16,-3 2 7-16,-3 10 3 15,-12 7-2-15,0 6-1 16,-3 12-2-16,0 10 2 15,-6 11-3-15,0 10-2 16,-2 14-2-16,-1 15-3 16,0 30 1-16,3 12-1 15,0 6 0-15,6 24 0 16,-6 11 0-16,9-9 2 0,0 8-3 16,6 1-2-16,0-14 2 15,6-16 0 1,0-18 1-16,0-11 0 0,3-15-3 15,-6-12 0-15,0-7-1 16,-3-8 3-16,0-11 0 16,-3-10 1-16,-6-16-3 15,-3-16 2-15,0-8 1 16,-8 0 2-16,-10 3-1 16,3-1 2-16,3 4-4 15,3 4 0-15,3 6 1 16,7 8 2-16,-7 2-3 15,15 9 0-15,3 2 1 16,3 3 0-16,15 2-3 16,5 0 0-16,7 1 4 0,6-1 3 15,0-2-3-15,-1-1-3 16,-5-1 3-16,-3-1 1 16,0 0-7-16,-7 0-2 15,-2 2-25 1,-3-2-11-16,0 3-53 0,0 0-21 15,3 0-21 1</inkml:trace>
  <inkml:trace contextRef="#ctx0" brushRef="#br0" timeOffset="44121.91">3633 7310 152 0,'-3'-2'57'0,"6"4"-44"0,-3 4 25 0,0-1 10 0,-3 6-4 16,0 4-1-16,0 4-9 15,0 5-1-15,-6 2-19 16,3 1 1-16,1-1-1 0,5 1-3 16,-6-4-1-16,3 1-4 15,3-5-1-15,-6-3-3 16,6-6-2-16,0-4 3 15,6-9 0-15,-3-5 3 16,5-5 1-16,4-6-3 16,0-2-1-16,3-5-3 15,6-4-1-15,-6-4 1 16,3-3 2-16,0 0-3 16,-1 5-2-16,-2 6 2 15,-3 5 0-15,3 7 1 16,-9 9 0-16,3 8 2 0,0 10 3 15,0 8 2-15,0 6 1 16,0 2-4 0,-6 2-1-16,3-1-1 0,0-4-2 15,0 0 1-15,-3-4 1 16,0-4-10-16,0 1-4 16,0-6-30-16,5-2-12 15,-8-4-21-15,0-1-8 16,-8-6-26-1</inkml:trace>
  <inkml:trace contextRef="#ctx0" brushRef="#br0" timeOffset="44306.94">3633 7490 196 0,'-12'-5'74'16,"12"0"-58"-16,0 5 27 0,3 0 9 15,3-3-15-15,6 0-4 0,0 1-19 16,9-1-7-16,3 1-4 15,3-4-3-15,-1 1 3 0,1 2-15 16,-3 1-7-16,0-1-28 16,-3-2-12-16,5-3-51 15</inkml:trace>
  <inkml:trace contextRef="#ctx0" brushRef="#br0" timeOffset="44721.25">4443 6321 260 0,'0'-19'99'0,"0"19"-77"0,-9 0 24 0,6 3 8 0,-3 5-15 16,-3 5-2 0,-3 8-11-16,-3 8-4 15,-3 9-12-15,-2 6 2 0,-4 7 2 16,-3 10-3-16,-3 13 1 0,3 13-5 16,7 0 1-16,2-5-7 15,12 6-1-15,6 2 0 16,3-11 0-1,9-13 0-15,6-8 0 0,2-10-7 16,1-14-3-16,6-7-5 16,-6-9-4-16,9-7-9 15,-4-8-5-15,4-6-29 16,0-13-12-16,0-10-54 16,-1-11-34-1,-2-3 77-15</inkml:trace>
  <inkml:trace contextRef="#ctx0" brushRef="#br0" timeOffset="44987.22">4678 6636 300 0,'0'-3'112'0,"-3"6"-87"0,3 2 13 0,0 0-1 15,0 6-9-15,0 2-2 16,0 11-6-16,0 8-2 15,3 10-10-15,0 6-1 0,0-3 0 16,-3-3-3-16,3-2-1 16,0-3-1-16,3-6-2 15,-3-4-21-15,0-6-11 0,0-5-15 16,0-5-6-16,0-6-31 16,-3-8-11-16,-3-5-14 15</inkml:trace>
  <inkml:trace contextRef="#ctx0" brushRef="#br0" timeOffset="45202.44">4517 6699 260 0,'-6'-16'99'0,"6"11"-77"0,3 0 15 0,0 2 5 0,3 3-12 16,3-2-2-16,6 2-10 15,6 0-1-15,6-6-10 16,-3 6-2-16,8-2-1 0,-5-1-2 15,0 0-2-15,-3 3-8 0,-4 0-3 16,-2 0-29-16,-3 6-12 16,0 2-46-1,-9-1-61-15,3 7 42 16</inkml:trace>
  <inkml:trace contextRef="#ctx0" brushRef="#br0" timeOffset="45420.17">4568 7043 284 0,'-15'29'107'0,"15"-21"-83"0,6 5 19 0,0-7 6 16,3-1-18-16,3 0-3 0,6-2-12 16,2-3-3-16,7 0-7 15,0 0-2-15,-3 0 0 0,0-3-5 16,-1 1 1-16,4-1-20 15,-3 0-9-15,3 1-40 16,0-4-16-16,2-7-49 16</inkml:trace>
  <inkml:trace contextRef="#ctx0" brushRef="#br0" timeOffset="45699.16">5062 6403 292 0,'12'11'110'0,"-3"2"-86"0,12 13 11 0,-12-7-1 16,5-1-13-16,1 9 1 16,0 2-2-16,0 3 0 15,-3 5-11-15,-3 10 1 0,0 9 1 16,-3 2-4-16,-3 8 1 15,-3-5-5-15,-3 0-2 16,-3 0-3-16,-3 2 1 16,-3-2-37-16,-3-5-16 15,0-9-68 1,-9-10-67-16,1-13 61 16</inkml:trace>
  <inkml:trace contextRef="#ctx0" brushRef="#br0" timeOffset="46507.5">1169 7183 192 0,'-30'22'71'0,"21"-17"-55"0,3 0 17 0,6-5 7 15,0 0-14-15,6-2-5 16,3-6-6-16,3-8 0 15,12-11-8-15,14-10 2 0,22-18 4 16,14-14-7-16,4-5-3 16,2 2-2-16,0 4-1 15,-8 7 2-15,-1 5 1 16,-5 6-1-16,-10 5 1 16,-14 8-4-16,-3 8-2 15,-16 8-18-15,-2 5-9 0,-6 5-13 16,-9 6-4-16,-6 5-56 15</inkml:trace>
  <inkml:trace contextRef="#ctx0" brushRef="#br0" timeOffset="46835.01">1121 7279 208 0,'-3'13'79'0,"3"-10"-61"0,3 2 10 0,0 0 3 16,3 3-6-16,3 3 3 15,6 2-10-15,3 5-3 16,11 4-8-16,4 4-3 0,15 3 2 16,2 3-1-16,4 5 0 15,3 8-1-15,-7 5 2 16,1 3-1-1,-1-3 0-15,-5-2-1 0,3-6 0 16,-7-5-2-16,1-2-2 16,-3-6 1-16,2-3 1 15,-8-2-21-15,3-3-9 16,-3-2-83 0,-1-3-59-16,4-3 63 0</inkml:trace>
  <inkml:trace contextRef="#ctx0" brushRef="#br0" timeOffset="47488.16">5907 7104 152 0,'9'0'57'0,"9"3"-44"0,9-1 29 15,-12 1 13-15,3 5-10 16,0 3-2-16,2 2-4 15,-8 8-3-15,0 8-19 16,-6 8 1-16,-3 8 2 0,-9-3-9 0,-6 1-3 16,-9-4-1-1,-2-2 2-15,-4 0-4 0,-3 1-3 16,3-1-12-16,3-3-4 16,4-2-37-16,5-3-14 15,6-5-73 1</inkml:trace>
  <inkml:trace contextRef="#ctx0" brushRef="#br0" timeOffset="61097.59">7134 6316 208 0,'0'-6'77'0,"0"6"-60"0,0 0 21 0,0 3 6 16,-3 2-7-16,0 3-2 16,-3 3-6-16,-3 7-4 15,0 3-13-15,-3 6-1 0,-6 5 2 16,-3 5-3-16,-2 2 2 16,-1 1-5-16,-3 5 1 15,6 13-5-15,3 8 0 16,6 1-3-16,6-1-1 15,6-5 1-15,6-3 2 16,3-3 1-16,6 1 1 16,0-6-2-16,3-5 1 0,6-8-2 15,-3-5-1 1,-1-6-4-16,4-4-2 0,0-7-50 16,0-4-20-16,3-6-72 15</inkml:trace>
  <inkml:trace contextRef="#ctx0" brushRef="#br0" timeOffset="70711.36">2800 9377 232 0,'-3'-5'88'0,"6"-1"-69"0,0 6 24 16,-3 0 5-16,0 0-12 0,0 0-3 15,3 6-11-15,3 1-3 16,-6 4-11-16,3 8-1 0,3 10 3 16,-6 8-2-16,0 5 1 15,-9 6-3-15,0-3-1 16,-3 2-3-16,3 12 1 15,-9 4-2-15,6-2-1 16,3-6 3-16,6-10 0 16,-6-8-6-16,9-7 0 15,3-7 1-15,6-7 1 16,9-5 3-16,-3-3 3 16,9-6 2-16,0-2 1 0,-1-2-2 15,1-1-1 1,0 0-3-16,3 1 1 0,-6-1-4 15,0 3 0 1,-7 0 3-16,4 3 1 16,0-1-1-16,3 1-2 0,-6 2 3 15,3 1 0-15,3-4-10 16,-7 1-5-16,1 0-41 16,3-1-15-16</inkml:trace>
  <inkml:trace contextRef="#ctx0" brushRef="#br0" timeOffset="71022.14">3425 9845 292 0,'9'3'110'0,"0"2"-86"0,0-2 9 0,0-1-3 16,3-2-16-16,-1 0-3 16,4 0-7-16,6-2-1 15,-6-1-1-15,3 3 1 0,0-3 2 16,3 3-40-16,-10-2-15 15,1-1-86 1</inkml:trace>
  <inkml:trace contextRef="#ctx0" brushRef="#br0" timeOffset="71227.57">3449 9668 280 0,'0'5'107'0,"0"-2"-83"0,6 5 19 15,-3-6 6-15,9 1-18 16,-4-3-3-16,13-3-14 16,0 1-6-16,9-1-5 0,-3-2-3 0,2 2 3 15,1 1-2-15,0-1 2 16,-3 0-44 0,3 1-19-16,-7-1-91 15</inkml:trace>
  <inkml:trace contextRef="#ctx0" brushRef="#br0" timeOffset="77359.78">4535 9631 208 0,'-6'2'79'0,"3"1"-61"0,0 2 23 0,3-2 7 16,0 2-10-1,-6 1 0-15,3-1-12 0,3 0-7 16,0 1-10-16,3 1-2 0,3 1 0 16,3 0 1-16,6-2 0 15,3-1-2-15,6 0 1 16,3-2 0-16,2-6 3 15,1-2 1-15,-6-3 1 16,3-3-2-16,-7-4 1 16,-8 1-2-1,6-10 0-15,-6-5-3 0,-3 0-1 16,-3-2-1-16,-3 4 2 16,-3 3 3-16,-3 6 2 15,-3-1-1-15,-12 6-1 16,-3 5-1-16,-5 5 2 15,-7 9-5-15,-3 10-3 0,-3 10-1 16,10 8 1 0,-4 6 1-16,6-3 1 0,6 0-7 15,9-2 0-15,3 2 1 16,4 0 1-16,10 2 3 16,4 1 1-16,6-3-1 15,6-3 1-15,6-4 0 16,3-4 3-16,-1-5-1 15,-2-5 0-15,0-5-1 16,0-3 0-16,-3-6-2 16,-1-2 1-16,1-2-2 15,-3-4 2-15,-3 1-9 16,0-3-3-16,0 0-26 0,-3 0-10 16,-1 0-39-1,4-2-16-15,-9-1-64 16</inkml:trace>
  <inkml:trace contextRef="#ctx0" brushRef="#br0" timeOffset="86383.98">5157 8850 188 0,'3'-10'71'0,"-3"4"-55"0,0 4 26 0,0 2 8 16,0 0-1-16,0 0 1 15,0 0-15-15,0 0-6 16,0 2-13 0,3 9-9-16,0 2 2 0,-3 6 1 15,0 5-3-15,0 7 1 16,0 6-3-16,0 6 0 15,0-1-3-15,0 3 1 16,0-8-2-16,0 0 2 16,0-5-2-16,0-6-1 15,0-2-4-15,0-5-2 16,0-3-24-16,3-6-8 16,0-2-13-16,3-3-4 0,0-7-25 15,3-6-12-15,0-8-1 16</inkml:trace>
  <inkml:trace contextRef="#ctx0" brushRef="#br0" timeOffset="86628.74">5375 8824 228 0,'0'0'88'0,"0"3"-69"0,0 7 19 0,0-2 4 16,0 3-11-1,0 2-1-15,0 5-8 0,0 6-4 16,0 5-10-16,-6 6-5 0,6 2-2 16,0 0-1-16,0 0 2 15,0-3-1-15,0-7-1 16,0-4 1-16,0-4-1 16,6-3-44-16,-6-6-20 15,0-2-48 1,0-8-41-16,0 0 60 15</inkml:trace>
  <inkml:trace contextRef="#ctx0" brushRef="#br0" timeOffset="86848.97">5223 9025 192 0,'-15'-13'71'0,"12"10"-55"0,3 3 24 15,0 0 9-15,0 0-23 16,3 3-8-16,3-1-6 15,3 1 2-15,0 0-8 16,3-3-1-16,-1 0-1 0,1-3 0 16,3 0 0-16,0-2-2 15,0 2 1-15,0 1-7 16,0-1-1-16,0 0-56 16,3 1-23-16,-7 2-24 15</inkml:trace>
  <inkml:trace contextRef="#ctx0" brushRef="#br0" timeOffset="87298.14">5628 9070 196 0,'3'0'74'0,"2"3"-58"0,-5 5 29 16,0-1 9-16,0 7-17 16,0-1-6-16,0 3-16 15,0 2-7-15,0 3-5 16,0-2-3-16,0 2 3 0,0 0-2 15,3-2-1-15,-3-1-10 0,3-2-6 16,3 0-50-16,0 0-21 16,0-3-19-1</inkml:trace>
  <inkml:trace contextRef="#ctx0" brushRef="#br0" timeOffset="88491.58">2865 10821 156 0,'6'3'60'0,"-6"5"-47"0,3 5 37 16,-3-2 14-16,0 5-17 15,0 8-4-15,-3 2-12 16,3 8-5-16,-6 3-14 16,3 3-3-16,-3 5-2 0,0 8-3 15,3 3-1-15,0-6 1 0,0-5 0 16,3-5-13-16,0-9-7 16,0-7-44-16,-5-5-19 15,2-11-43 1</inkml:trace>
  <inkml:trace contextRef="#ctx0" brushRef="#br0" timeOffset="88967.09">2797 10792 188 0,'24'-39'71'0,"-4"25"-55"0,1 1 13 0,-9 8 4 16,6 0-4-16,3-1 3 0,-6 1-12 15,3 2-2 1,0 3-10-16,-4 3 6 0,1 5 5 0,-3 5-1 16,-3 6-1-16,0 7-7 15,-9 9-2-15,0 4-2 16,0 1-1-16,-9 5-3 16,0-5 1-16,-3-3-2 15,-6-3-1-15,-2-2 1 16,-1-3-1-16,0-5 0 15,0-6 2-15,6-2-1 16,3-5-1-16,9-3-2 16,-3-3-1-16,12 0-3 15,3-2 1-15,3 2 5 16,6 0 4-16,-3 1 3 16,3 2 3-16,-3 0-1 0,0 2 0 15,-1 3-3-15,1 3-1 16,0 0-1-16,0 3 2 15,0-1-3 1,0 1 0-16,0-1-1 0,3-2 1 16,-4 0-2-16,1 0-1 15,-6-3-35-15,3-2-16 16,0-3-49-16,-3-3-20 16,0-8 7-1</inkml:trace>
  <inkml:trace contextRef="#ctx0" brushRef="#br0" timeOffset="89827.45">3595 11075 216 0,'8'-2'82'0,"1"2"-64"0,9 0 4 0,-6 2-3 0,9-2-10 15,0 3-3-15,9 0-3 16,-1-1-3 0,-5 1 1-16,3-3 1 0,-3 0 3 15,-3 0-55-15,-3-3-23 0,2-2-19 16</inkml:trace>
  <inkml:trace contextRef="#ctx0" brushRef="#br0" timeOffset="90033.87">3612 10906 220 0,'0'3'85'0,"9"-1"-66"0,3 4 5 0,-3-4-1 0,6 1-13 0,9-3-1 15,9 0-1 1,-4 0 0-16,4-3-4 0,0 1-1 0,3-1 1 15,-4 0-99 1,7 1-63-16,-6-4 62 16</inkml:trace>
  <inkml:trace contextRef="#ctx0" brushRef="#br0" timeOffset="90899.54">4627 11068 184 0,'0'0'71'0,"6"5"-55"0,0-3 13 0,3 1 4 0,-3 0-6 16,6-1-1-1,3 1-1-15,3 0-1 0,3-3-13 16,0-6 7-16,-1-2 4 0,-2 1-7 16,0-4-1-16,0 0-2 15,0-2 0-15,-3 0 2 16,-3-3 2-16,-3-2-5 15,-1-1 1-15,-8 0-5 16,0 1-2-16,0-3 0 16,-11 5-1-16,-1 5 2 15,-3 3 3-15,-3 8-2 16,-3 8 1-16,-3 8-7 16,-3 5-1-16,4 8-2 0,2 1 0 15,3 1 2 1,6 1 0-16,6 5-3 0,6 0 2 15,6 3 5-15,3-3 2 16,6-5-5 0,0-3 0-16,0-5 1 15,2-6 3-15,1-5-2 0,0-2 0 16,0-3 1-16,3-3 0 16,-3-2-2-16,3-3-2 15,-4-3 1-15,4 0-1 16,-6-2-33-16,0-3-15 15,0 0-84-15,-3-2-35 16,-3-1 43-16</inkml:trace>
  <inkml:trace contextRef="#ctx0" brushRef="#br0" timeOffset="92117.3">5193 10348 156 0,'3'-13'60'0,"3"7"-47"0,-3 4 17 0,-3 2 3 16,0 0 6-16,0 0 3 15,3 8-5-15,-3 5 0 16,3 8-21-16,0 8 0 0,0 6 0 16,0 4-4-16,0-2-2 15,0-2-5-15,0-1-4 16,0-2 0-16,3-6-1 16,-3-2-25-16,0-5-8 0,6-4-32 15,-7-4-11-15,4-6-33 31</inkml:trace>
  <inkml:trace contextRef="#ctx0" brushRef="#br0" timeOffset="92350.58">5363 10327 184 0,'0'-3'68'0,"0"8"-52"0,3 3 25 16,-3 0 11-16,0 8-15 15,0 8-4-15,3 2-15 16,-3 6-4-16,6 3-8 16,-6-4-4-16,3-2 1 0,-3-2-2 15,3-1-1-15,-3-2-21 0,0-3-9 16,0-2-40 0,0-3-18-16,0 0-8 15</inkml:trace>
  <inkml:trace contextRef="#ctx0" brushRef="#br0" timeOffset="92548.87">5267 10570 220 0,'0'-3'85'0,"0"1"-66"0,6-1 16 0,-3 3 4 0,3-2-19 15,3-1-3-15,3 0-9 16,3-2-3-1,0 0-2-15,6-1-5 0,-6 1-1 0,2 0-56 16,1-1-25 0,3 4-21-16</inkml:trace>
  <inkml:trace contextRef="#ctx0" brushRef="#br0" timeOffset="92849.45">5535 10541 204 0,'15'-3'77'0,"-6"6"-60"0,9 0 17 0,-12-1 4 16,3 1-18-16,0 0-3 16,0 2 2-1,-3 0 5-15,0 3-13 0,0 3 5 0,-6 2 4 16,-6 0-5-16,3 0 0 16,-3 1-7-16,3-4 0 15,3 1-7-15,0-1-3 16,3 1 1-16,3-3 0 15,3 0 1-15,-1 0 2 16,1-3 1-16,0 0 1 16,0 1-2-16,6-1 1 15,-9-2-18-15,3-1-4 16,0-2-88 0,3 6-81-16,3-1 58 15</inkml:trace>
  <inkml:trace contextRef="#ctx0" brushRef="#br0" timeOffset="100432.86">7485 6538 192 0,'6'-16'71'0,"-6"8"-55"0,3-5 24 16,-3 10 7-16,3 1-4 15,0-1 1-15,-3 3-13 16,0 0-7-16,3 5-13 16,0 6-1-16,0 7 3 0,-3 6-1 15,3 5 3-15,-3 8-2 16,0 8 0-16,0 8-7 16,-3 5-4-16,3 1-4 15,0-4 1-15,-3-5 3 0,3-7 1 16,0-6-1-1,0-5 1-15,0-6-18 16,3-8-4-16,0-4-31 0,3-6-10 16,0-8-15-16,0-8-4 15,3-11-28 1</inkml:trace>
  <inkml:trace contextRef="#ctx0" brushRef="#br0" timeOffset="100696.41">7738 6583 240 0,'6'0'90'0,"0"8"-70"0,0 2 17 15,0-2 4-15,0 3-11 16,-3 2 0-16,0 8-8 16,-3 6-2-16,0 10-11 15,3 5-5-15,-3 6-1 0,0-3-2 16,3-3-1-16,-3-2 1 15,0-6 1-15,0-5-3 16,0-5 0-16,0-5-34 16,0-4-17-16,-3-4-57 15,3-8-56-15,-3-6 56 16</inkml:trace>
  <inkml:trace contextRef="#ctx0" brushRef="#br0" timeOffset="100886.33">7553 6805 268 0,'-12'-8'101'0,"12"8"-78"0,0 0 17 0,0 0 3 15,0 0-19-15,0 0-5 16,9-2-12 0,3-4-5-1,3 1 1-15,3 0 0 0,0-1-6 0,6 1-2 16,0 0-49-16,2 2-19 15,4 3-56 1</inkml:trace>
  <inkml:trace contextRef="#ctx0" brushRef="#br0" timeOffset="101193.62">8152 6964 192 0,'12'8'74'0,"-6"-3"-58"0,-1 6 40 0,-2-6 16 0,0 3-8 0,0 5-1 15,-3 3-20-15,0 0-6 16,-3 0-22-16,-3 2 0 15,1 3-1-15,-1 1-7 16,-3-1-4-16,0 0-13 0,0 0-4 16,0 0-39-16,3-5-16 15,3-5-94 1</inkml:trace>
  <inkml:trace contextRef="#ctx0" brushRef="#br0" timeOffset="103207.51">8024 6914 208 0,'-3'-3'79'0,"6"6"-61"0,-3-3 19 0,0 0 6 16,0 5-13-16,0 3-3 15,-3 2-9-15,0 4-1 16,0-1-10-1,0 5-2-15,0 1 1 0,0-1-3 0,3 1 0 16,0-1-1-16,-3 1 1 16,3-1-9-16,0-2-1 15,0 0-29-15,0-3-14 16,3-2-76-16</inkml:trace>
  <inkml:trace contextRef="#ctx0" brushRef="#br0" timeOffset="104457.62">8667 6861 136 0,'0'-11'52'0,"0"8"-41"0,0 3 2 16,0 0 0-16,0 0-11 15,0 0-1-15,0 0-1 16,0 0 2-16,0 0-1 16,0 0-1-16,0 0 1 0,0 0 14 15,0 0 10-15,0 0-4 16,0 0 0-16,0 0-6 15,0 0 1-15,0 0-3 16,0 0 2-16,0 0-6 0,3-2-1 16,0-1 5-16,0-2 1 15,0-3-1-15,2-5 2 16,1-6 1-16,0 3 2 16,0-2-4-1,0-1 0-15,0 1-4 16,-3-1 1-16,3 1-2 0,-3-1 0 15,0-2-1-15,3 0 0 16,-3 0-2-16,3-1 1 16,-3 7-4-16,0-4 0 15,0 9 1-15,0 2 0 16,-3 5 0-16,0 3 2 16,0 11-3-16,0 4-2 15,-3 7-3-15,0 1 1 0,3 6 1 16,-3 9 2-1,0 9-1-15,0 6 2 0,0 0-2 16,0-5 2-16,0-6-4 16,3-8 0-16,0-5-28 15,3-10-10-15,3-6-34 16,3-10-11-16,3-14-44 16</inkml:trace>
  <inkml:trace contextRef="#ctx0" brushRef="#br0" timeOffset="104672.32">8967 6509 280 0,'-3'10'107'0,"3"6"-83"0,0 11 10 0,0-11 0 16,0 5-15-16,0 5-3 15,0 9-9-15,0 10-3 16,3 2-2-1,0 3 1-15,0-5 0 0,0-5-19 0,0-5-9 16,0-9-60-16,-3-5-27 16</inkml:trace>
  <inkml:trace contextRef="#ctx0" brushRef="#br0" timeOffset="104835.53">8801 6829 252 0,'0'-24'96'0,"3"14"-75"0,3-1 25 15,2 8 6-15,1-2-25 16,3 2-9-16,3-2-12 16,0 0-5-16,6-1 0 15,3 1-15-15,-1 0-5 0,4 0-50 16,0 2-20-16,0 3-25 16</inkml:trace>
  <inkml:trace contextRef="#ctx0" brushRef="#br0" timeOffset="105112.56">9199 6784 228 0,'21'3'88'0,"-6"-1"-69"0,9-2 15 0,-12 3 1 0,0 0-7 0,0 4 0 16,0-1-9-16,-3 2-1 16,-1 2-11-16,-2 3 2 0,-3 3 2 15,-3 3 0-15,-3-1 3 16,-3 1-1-16,0-1 2 15,1-2-6-15,2 0-3 16,3-3-6-16,0-2 0 16,3 0-2-16,2-3 0 15,1-3 4-15,3-3 1 16,0-2-23-16,3-2-9 16,6-3-48-16,-6-9-18 0,3-4-32 31</inkml:trace>
  <inkml:trace contextRef="#ctx0" brushRef="#br0" timeOffset="105387.97">9583 6199 264 0,'18'3'99'0,"-3"2"-77"0,15 6 18 16,-18-1 2-16,9 9-5 15,-1 10 1-15,1 8-8 16,-3 13-2-16,3 3-15 16,-3 3 3-16,-3-3 2 0,-6 7-4 0,0 7 2 15,-6 4-7-15,0-2-1 16,-6 0-2 0,-3-11 1-16,-3-3-4 15,-3-2-2-15,-3-2-3 0,0-6-1 16,0-6-47-16,-3-4-19 15,0-6-110 1</inkml:trace>
  <inkml:trace contextRef="#ctx0" brushRef="#br0" timeOffset="108750.85">7744 9382 148 0,'6'-24'57'0,"-3"16"-44"0,3-2 16 0,-3 7 4 15,0 1-1-15,0-1 1 16,0 0-7-16,0 3-2 0,0 0-13 16,3 3 7-16,-3 2 2 0,5 6-2 15,-5 5 0-15,0 5-6 16,0 13-2-16,-3 11-4 15,0 3 1-15,-3 7-4 16,0-4 0-16,0 4-1 16,1 3 1-16,-4 3-2 15,6-5 2-15,0-9-2 16,0-4-1-16,0-9-6 16,6-7-4-16,-6-6-34 0,2-8-16 15,1-8-44 1,-3-7-44-16,0-9 55 15</inkml:trace>
  <inkml:trace contextRef="#ctx0" brushRef="#br0" timeOffset="112491.5">7800 9387 192 0,'-3'-15'71'0,"0"9"-55"0,-8 1 22 0,8 5 5 15,-6 0-4 1,-3 0 0-16,-6 3-11 16,-3 2-3-16,-3 3-14 15,0 8-2-15,1 2 1 0,2 6-6 0,3 3-2 16,3 2-1-16,3 2 1 15,3 4-6-15,3-9 1 16,6 3 1-16,3-5 3 16,6-3-2-16,3-5 0 15,6-3 1-15,6-5 0 16,6-8-3-16,2-5 0 16,7-8 6-16,-3-8 3 15,2-6-3-15,-8-2 0 0,-3-3 1 16,-6-5 2-16,-3 6-1 15,-6 1 0-15,-4 1-3 16,-5 6 1 0,-6-1 4-16,-5 5 4 0,-10 3-6 15,-3 6-1-15,-6 2-2 16,-3 5 1-16,1 6-2 16,-4 5-1-16,6 2-4 15,3 9 0-15,3 5 0 16,6 7 2-16,7 4-1 15,2-1-1-15,3-2 0 16,6-3 3-16,3-5 0 16,-1-6 3-16,4-2-3 15,3-5-2-15,0-3 4 0,3-3 1 16,0-2 0 0,0-3 1-16,-3 0-4 0,0 0-2 15,-3 0 4 1,3 0 1-16,-7 2 0 0,1 4-2 15,0 2 3-15,-3 2 2 16,0 3-2-16,3 6 0 16,0 5-1-16,0 5 1 15,3 11 0-15,0 10 3 16,0 5-1-16,0-2 0 16,0-2-3-16,0-1 1 15,0-5-2-15,-3-3 2 16,0-5-2-16,-6-5 2 15,0-6 0-15,-3-4 1 0,-3-7 0 16,-6-7 2 0,-3-5-3-16,-9-8 0 0,-3-6-3 15,-2-5-3-15,-4-2-1 16,6-3 3-16,6-6 0 16,3-2 3-16,3-5-3 15,6-9-2-15,9-4-1 16,9-4 0-16,12 4 0 15,9 2 3-15,9 0-2 16,5 0 1-16,-2 0 2 16,-3 0 0-16,-1-3 0 15,1 3 0-15,0 6 0 16,-3-1 0-16,-1 5 0 16,-2 6 0-16,-3 6 2 15,-3 1 1-15,-7 4-1 16,-5 5-2-16,-3-1 3 0,-3 4 0 15,-3 2 3-15,-6 0 3 16,-3 3 0-16,-3 2 0 16,0 0-10-16,-6 3-1 15,-3 3 0-15,0 5 3 16,1 5-2-16,-4 8 0 16,3 8 1-16,0 6 0 15,3 2-5-15,6 0 1 16,3 0 0-16,3-5 2 15,3-3 1-15,6-5 1 0,3-3-3 16,3-5 0 0,3-3 2-16,3-5 0 15,5-3 3-15,1-5 3 0,-3-2-2 16,0-6-2-16,-3-8 0 16,-1-5 1-1,-5 5 1-15,-3-19 1 0,-6-2-2 16,-3-2 1-16,-6 4 0 15,-9 3 1-15,-6 3-2 16,-5 5-2-16,-1 6 1 16,0 5 1-16,0 7-3 15,3 6-2-15,0 8-3 0,7 8 1 16,2 5-2-16,6 6 2 16,6 2 1-16,6-3 2 15,6-4 1-15,5-4 1 16,4-7 0-1,6-9 0-15,3-4 0 0,0-9 2 16,-1-7-1-16,-2 2-1 16,-3-3 1-16,-3 1 1 15,-3 2-1-15,-3 0-1 16,-4 5 3-16,-2 3 0 16,-3 0-4-16,0 6 1 15,-3 2 0-15,0 2 2 16,-3 6-3-16,0 8-2 15,0 5 2-15,-3 6 0 16,3 2 1-16,0 5 0 0,0-4-3 16,0-4 2-16,3 0 3 15,0-4 1-15,0-7-19 16,0-1-9-16,3-4-34 16,0-10-12-16,0-8-60 15,3-13-44 1,0-8 78-16</inkml:trace>
  <inkml:trace contextRef="#ctx0" brushRef="#br0" timeOffset="112620.17">8512 9255 248 0,'-12'-32'93'0,"9"24"-72"0,-3 1 14 16,6 4 0-16,-3 3-20 16,3-3-8-16,0 3-45 0,0 0-17 15,3 6-59-15,6-1-25 16</inkml:trace>
  <inkml:trace contextRef="#ctx0" brushRef="#br0" timeOffset="113437.46">8693 9422 264 0,'15'24'101'0,"-9"-6"-78"0,6 14 11 0,-6-16 1 15,0 2-15-15,0 6-1 16,0-5-11-16,0-1-5 0,0-5-2 15,-3-2-1-15,0-3 2 0,0-3 3 16,-3-5 2 0,-3-5-3-16,0-8-1 0,0-8-1 15,3-9-2 1,3-4 1-16,3 2-1 0,3 1 0 16,3-1 2-16,0 5-3 15,2 3 0-15,-2 6-1 16,0 5 0-16,0 5 4 15,0 5 3-15,-3 6 2 16,0 5 3-16,-3 5 1 16,0 5 1-16,-3 6-6 15,0 5-4-15,0 1 1 16,0-1 0-16,0-3-17 16,0-2-7-16,0-3-30 0,3-8-12 15,0-2-14-15,0-3-4 16,2-6-7-1,1-2-13-15,0-2 46 16,3-3 166 15,12-6-31-31,0 0-5 16,0 1-24-16,-1-9-12 16,1 1-18-16,0-1-5 15,-3-2-10-15,-3 0 7 0,-6 0 6 16,-6 0-4-16,-6 2 2 15,-3 3-4-15,-6 0 2 16,-3 6-4-16,-3 2 1 0,0 2-7 16,0 6-1-1,0 3-4-15,3 5-3 0,6 3-1 16,6 4 0-16,6 4 0 16,6 2 0-16,3 3 3 15,6 2 0-15,3 4 5 16,0-1 2-16,-1 5 2 15,1-2 0-15,-3 5 0 16,-3 0 2-16,-3 3-1 16,-6-1 2-16,-3 4 0 15,-6-4 3-15,-6-2 6 16,-9-2 2-16,-9-6-11 16,-6-5-4-16,-5-8-5 15,-7-9 1-15,0-7-4 16,7-7 0-16,5-4-1 15,6-2 0-15,3 2-9 0,9-5-3 16,9-2-24-16,9-3-8 16,12-1-69-1,18-1-30-15,11-9 18 16</inkml:trace>
  <inkml:trace contextRef="#ctx0" brushRef="#br0" timeOffset="113724.9">10086 9342 276 0,'3'3'104'0,"3"2"-81"0,6 3 20 15,-6 0 6-15,0 5-20 16,0 6-4-16,0 5-15 16,0 2-6-16,0 3-3 15,-3 0 1-15,3-2 1 0,-3-3-21 16,-3-6-8-16,0-4-38 0,0-4-14 16</inkml:trace>
  <inkml:trace contextRef="#ctx0" brushRef="#br0" timeOffset="113845.08">10039 9242 200 0,'0'-37'77'0,"3"26"-60"0,-3-2-3 0,3 10-3 16,-3 1-26-16,3-1-7 16,0 3-62-16,3 3-25 15</inkml:trace>
  <inkml:trace contextRef="#ctx0" brushRef="#br0" timeOffset="114216.11">10277 9377 168 0,'6'16'63'0,"-3"-14"-49"0,3 9 7 0,-3-6 2 0,0 1-12 16,0-1-3-16,0-3-3 15,-3-2 1-15,0 0-3 16,3-5 3-16,0-3 0 0,0-2-2 15,0-1-1-15,0 0 3 16,0-2 3-16,3 3 7 16,0-1 2-1,-1 1-5-15,4 2-3 0,3 0-3 16,0 5 0-16,0 0 2 16,0 6 5-16,0 5 5 15,0 3 3-15,-3 2 0 16,-3 5 1-16,0 3-2 15,0 3 2-15,0 3-13 16,0-1-3-16,-1-2-5 0,4-3-2 16,0-2 1-16,3-3-1 15,3-3-31 1,0-8-12-16,3-5-104 16,0-5-54-16,3-8 94 15</inkml:trace>
  <inkml:trace contextRef="#ctx0" brushRef="#br0" timeOffset="115177.37">11646 9321 272 0,'-15'11'104'0,"9"5"-81"0,-3 8 3 0,6-11-4 15,0 5-8-15,3 6 2 16,3 3-3-16,3-1 0 16,3-2-7-16,3-6 5 15,6-7 4-15,9-14 2 0,6-13 1 16,8-10-5-16,-8 2-3 15,-6 6-3-15,3-11 0 16,-1-14-4-16,-8 4 0 16,-12-4-1-16,-9 3 1 15,-9 3-2-15,-12 8-1 16,-8 8 1-16,-7 11-1 0,-3 10-3 16,3 15 0-16,-2 7-1 15,5 9 3-15,3 6-2 16,9 8 1-1,7 6 0-15,8-1-2 0,9-8 0 16,5-10 0-16,7-11 5 16,6-13 1-16,12-21 8 15,9-16 4-15,11-8-5 16,4-8-1-16,-4-11-2 16,-5-5-1-16,-6 1-3 15,-7-1-2-15,-5 2 1 16,-6 12-1-16,-6 4 4 15,-6 6 2-15,-6 8 0 16,-3 6 1-16,-6 7-2 16,-3 8 0-16,-3 8-6 0,0 10-1 15,-3 14-2-15,-3 18 3 16,3 17-2-16,0 4 1 16,3 3 2-16,3 0 0 15,6 1 0-15,3-4 2 16,6-10-3-16,0-11 0 15,3-10-17-15,0-11-8 16,6-13-11-16,0-13-4 16,3-11-7-16,2-8 0 0,4 0 10 15,0-2 8 1,-3 2 18-16,-3 6 7 0,-4 2 6 16,-2 8 2-1,-6 5 29-15,-3 6 16 16,-3 7-13-16,-3 6-7 0,0 5-17 15,3 3-7-15,0 0-10 16,3-3-4 0,3-5-47-16,0-8-22 0,3-11-46 15</inkml:trace>
  <inkml:trace contextRef="#ctx0" brushRef="#br0" timeOffset="115314.03">12393 9099 276 0,'-9'-45'104'0,"6"34"-81"0,-3 1 1 16,6 7-5-16,0 3-22 16,-3 0-7-16,3 6-57 0,0 7-24 15,0 5-8-15,3 6-3 16</inkml:trace>
  <inkml:trace contextRef="#ctx0" brushRef="#br0" timeOffset="116225.44">12503 9522 300 0,'6'3'112'0,"-3"-11"-87"0,0-5 18 0,0 5 0 16,3-8-17-16,0-5-4 15,0-3-11-15,0-2-3 16,-3-1-4-16,-3 1-1 0,0 2 3 0,-6 3-3 16,0 2-2-16,-3 6-5 15,3 2 0-15,0 3-3 16,3 3 0-16,3 2 1 15,6 3 2-15,3-2-1 16,0-1 4-16,3 1 0 16,0-4 1-16,0 1 0 15,3 0 0-15,-3-1 2 16,0 4 1-16,-3-1-4 16,-4 3-1-16,1 0 5 15,-3 5 3-15,-3 6-3 16,0 2-2-1,-3 3 0-15,0 3-1 0,0-1-3 16,3 3 2-16,3 3-1 16,3 0 0-16,0-3-3 15,6-2-1-15,0-4 7 0,6-4 4 16,0-3-2-16,3-5 0 16,0-6 3-16,2-5 3 15,1-3 2-15,0-2 1 16,0-5-6-16,0-1-2 15,-1-2-2-15,-5-3 1 16,-3 3-2-16,-3 3-1 16,-3-1 3-16,-3 8 2 15,-6 3-2-15,-6 3 0 16,-3 8-3-16,0 5-1 0,0 2-1 16,3 6-2-1,0 3 0-15,3 2 3 16,3 3-2-16,3 0 1 15,3-3 0-15,3-3 0 0,3-7 2 16,0-3 0-16,3-8 0 16,3-8 2-16,0-5-1 15,2-3 2-15,4-3-2 16,3 3-1-16,0-2 1 16,3-1-1-16,-1 1 0 15,4 2 0-15,-6 0 0 16,-3 5 0-16,-3 1 2 15,-7 2 1-15,-2 3 3 16,-3 2 1-16,3-2-1 16,-6 2-1-16,-3 0-1 0,-6 3 0 15,-9 0-2-15,0 3-2 16,-3 2 1-16,-2 6 1 16,-4 2-3-16,0 3 0 15,3 5-1 1,0 3 0-16,6 2 2 0,3 1 0 15,3 2-3-15,6-3 0 16,3-2-1-16,6-3 3 16,3-2-2-16,6-6 1 15,6-5-27-15,3-8-10 16,-1-5-25-16,10-6-8 16,-3-5-65-1,3-7-33-15,2-7 85 16</inkml:trace>
  <inkml:trace contextRef="#ctx0" brushRef="#br0" timeOffset="116439.24">13682 9025 300 0,'9'-27'112'0,"-9"25"-87"0,-3 2 29 0,0 5 7 0,0 6-30 16,-3 10-9-16,0 11-16 16,0 7-5-16,-3 1-1 15,0 0 0-15,3 2 0 0,1 0 0 16,2 1 2-16,0-4-14 15,3-4-7-15,0-6-37 16,0-8-16-16,0-5-68 16,0-11-35-16,0-2 90 15</inkml:trace>
  <inkml:trace contextRef="#ctx0" brushRef="#br0" timeOffset="116536.84">13554 9308 244 0,'-9'-26'90'0,"12"15"-70"0,3 0 8 0,-3 9 0 16,6-1-17-1,3 3-6-15,3 3-19 0,6-1-8 16,2 4-91-16,4-1-39 16</inkml:trace>
  <inkml:trace contextRef="#ctx0" brushRef="#br0" timeOffset="116676.6">13902 9369 260 0,'-3'18'96'0,"3"-7"-75"15,0 5-3-15,3-8-8 0,0 2-24 16,0-2-7-16,0-2-87 16,3-4-36-16</inkml:trace>
  <inkml:trace contextRef="#ctx0" brushRef="#br0" timeOffset="116813.62">13956 9160 232 0,'-6'-5'88'0,"6"5"-69"0,-3 2-7 16,3 4-9-16,0 1-57 16,0 4-22-16,3 2-5 0,3 3-2 15</inkml:trace>
  <inkml:trace contextRef="#ctx0" brushRef="#br0" timeOffset="117374.04">14093 9493 204 0,'12'6'77'0,"-3"-6"-60"0,0-8 26 0,-3 2 9 16,0-4-15-16,0-6-6 16,-1-3-12-16,1-2-4 15,0-3-9-15,0-2-2 0,-6-1 0 16,-3 4-2-16,-6-1-2 16,-2 0 1-16,-4 3 1 15,0 2-3-15,3 9 0 0,0 4-4 16,0 9 1-16,6 5 0 15,6 3-1 1,3 2 1-16,3-3 3 0,9-2 0 16,0 0 1-16,3-5 2 15,2-3 1-15,4-3 1 16,-3-2 2-16,0 0-1 16,3-1 0-16,-3 1-3 15,-4 2-2-15,-2 3 1 16,0 3-1-16,0 2 2 15,-3 6 1-15,-3 0 1 16,-3-1 2-16,0-2-1 16,-3 5 0-16,3 1-3 15,-3-4 1-15,0-2-2 0,0-3 2 16,-3-5-4 0,6-5 0-16,0-5 1 15,3-4 2-15,-1-2-1 0,1 1-1 16,3-1 1-16,-3 8-1 15,0 0-3 1,0 2 0-16,3 1 2 0,0 5 2 16,0 3 9-16,0 5 3 15,0 2-2-15,0 4 1 16,-4-1-7-16,1 3-1 0,0 0-2 16,-3-1-2-1,0 1-32-15,3 0-16 16,0-3-108-1</inkml:trace>
  <inkml:trace contextRef="#ctx0" brushRef="#br0" timeOffset="119020.67">16010 8692 248 0,'0'-3'93'0,"0"3"-72"0,-6 3 18 0,3-1 3 16,-6 4-7-16,-6 4 0 15,-6 3-7-15,-6 8-3 16,-2 3-13-16,-1 8-1 0,-3 5 2 15,3 11-5-15,1 15-2 16,2 6-3-16,3 2 0 0,9 6-2 16,6 0 2-1,9 2-4-15,6-7-2 16,6-9 2-16,6-10 2 0,6-5 0 16,6-11-1-16,5-8-17 15,4-8-9-15,0-5-17 16,2-8-8-16,1-8-28 15,-3-8-13-15,-4-5-19 16</inkml:trace>
  <inkml:trace contextRef="#ctx0" brushRef="#br0" timeOffset="119316.14">16233 8959 260 0,'0'8'96'0,"0"-3"-75"0,0 6 17 0,0-3 1 16,0 5-10-16,0 5 0 16,-3 9-12-16,0 2-3 15,0 5-8-15,0 1-2 0,3 2 0 16,0 0-5-16,0-3-1 15,0-2 1-15,3-6 0 16,3-4-32-16,3-7-15 16,0-4-25-16,3-8-7 0,3-9-28 15</inkml:trace>
  <inkml:trace contextRef="#ctx0" brushRef="#br0" timeOffset="119522.91">16483 8961 292 0,'0'-5'110'0,"0"5"-86"0,0 5 9 16,0 3 0-16,-3 6-15 15,0 9-2-15,0 9-9 16,0 5-5-16,0 6-1 16,3-6-1-16,0 0 0 0,0-3 0 15,3-2 0-15,-3-6-36 16,3 1-13-16,0-6-17 0,-3-3-5 15,0-2-34 1</inkml:trace>
  <inkml:trace contextRef="#ctx0" brushRef="#br0" timeOffset="119706.26">16299 9226 296 0,'3'-11'110'0,"2"9"-86"0,4-1-2 0,-3 3-8 16,3 0-10-16,3-2-1 16,0-1-39-16,-3 3-17 0,9-5-62 15,9-3-27 1,5 0 70-16,1 0 34 0</inkml:trace>
  <inkml:trace contextRef="#ctx0" brushRef="#br0" timeOffset="119862.81">16691 9247 228 0,'6'35'88'0,"-6"-22"-69"0,3 5 24 0,-3-7 7 0,0 2-13 16,0 3-3-16,0 3-18 15,0 2-7-15,3 0-6 16,0 0-5-16,0-2 1 0,0-1-23 16,0-5-12-16,3-2-34 0,0-6-14 15,0-5-23 1</inkml:trace>
  <inkml:trace contextRef="#ctx0" brushRef="#br0" timeOffset="120161.58">17171 9255 268 0,'6'16'101'0,"-3"-3"-78"0,3 6 15 0,-3-11 4 0,0 5-19 16,-1 0-2 0,1 6-11-16,-3 2-2 0,0 5-4 15,0 1-3-15,0-1 2 0,3 1-4 16,0-4-2-16,0-1-29 15,0-6-14-15,0-3-29 16,0-5-13-16,3-11-17 16</inkml:trace>
  <inkml:trace contextRef="#ctx0" brushRef="#br0" timeOffset="120534.55">17614 8789 272 0,'3'6'104'0,"-3"-1"-81"0,3 6 25 0,-3-1 4 16,0 3-16-16,0 3-6 16,0 8-11-16,0 8-2 15,-3 8-10-15,3 7-2 0,-3 3 1 16,3 3-3-16,0-5 0 0,0-3-1 16,3-3 1-16,0 1-15 15,3-6-5-15,0-8-29 16,3-5-12-16,0-9-56 15,3-7-62 1,0-8 56-16</inkml:trace>
  <inkml:trace contextRef="#ctx0" brushRef="#br0" timeOffset="120777.04">17876 8837 300 0,'0'13'112'0,"3"-7"-87"0,3 12 13 0,-3-7-1 16,-3 5-14-16,0 5 0 15,3 8-12-15,0 8-2 16,0 3-5-16,0 2-3 0,0 0 2 16,3-2-4-16,-3-3 0 15,3-5-6-15,-3-3 0 16,3-5-28-16,-3-6-12 15,-3-5-48-15,-3-2-20 16,-9-3 8 0</inkml:trace>
  <inkml:trace contextRef="#ctx0" brushRef="#br0" timeOffset="120981.62">17677 9141 348 0,'0'0'129'0,"6"-2"-100"0,3-4 4 0,-3 6-4 0,5-2-19 16,4-4-3-16,3-1-5 16,6-7-2-16,3-4 1 15,0 5-21-15,-1 2-9 0,1 3-29 16,-3 0-14-16,0 3-27 16,-3 2-44-1,-4 3 46-15</inkml:trace>
  <inkml:trace contextRef="#ctx0" brushRef="#br0" timeOffset="121243.68">18067 9065 292 0,'9'10'110'0,"-4"-4"-86"0,7 1 16 0,-6 1 2 16,3-2-14-1,3-1-1-15,-3 3-12 0,0 0-2 16,-3 0-7-16,0 0-2 0,-3 5 0 16,-3 0-2-16,-3 3 1 15,-3 0 0-15,0 0 1 16,0 0 0-16,3 0 2 15,0-3-1-15,6 0 0 16,6-2 1-16,3-3 1 16,6-3-3-16,0 0-3 0,3-5 0 15,-1 3 1 1,1-3-12-16,-3 0-6 16,0-6-33-16,-3-1-14 0,0-7-46 15,-3-4-21-15,-3-11 18 16</inkml:trace>
  <inkml:trace contextRef="#ctx0" brushRef="#br0" timeOffset="121510.07">18516 8546 324 0,'27'5'121'0,"-6"6"-95"0,5 13 18 0,-11-8 0 16,3 10-15-16,3 8-5 15,0 6-2-15,-3 2-2 16,0 9-11 0,-6 15 6-16,-4 11 4 0,-2-1 1 0,-9-2 3 15,-3 1-11 1,-5-1-2-16,-4 5-4 0,-3-5-1 16,-3-5-6-16,0-8 1 15,0-3-24-15,0-10-10 16,4-3-22-16,-1-6-10 15,-3-2-114 1</inkml:trace>
  <inkml:trace contextRef="#ctx0" brushRef="#br0" timeOffset="127187.72">10274 6030 228 0,'-18'-24'88'0,"12"16"-69"0,0-2 30 0,3 7 11 16,-3 0-11-1,0-2-2-15,0 2-11 0,0 3-3 16,0 0-18-16,1 8-2 0,2-2 0 16,0 1-9-16,9 15-5 15,5 4 1-15,4 6 1 16,6 2 0-16,6 6-1 15,12 13 3-15,14 13 2 16,7 3-2-16,-1 2 0 16,-2-5-3-16,-7-2-1 15,-2-3-1-15,-3 0 0 16,-4-3 13-16,-2-8 5 16,-6-2-4-16,-6-11-2 15,-7-6 3-15,-2-4 4 0,-6-3-3 16,-9-6 2-16,-6 1-5 15,-9-1-1-15,-9 1-2 16,-2 2 0-16,-7 3-2 16,-6 2-1-16,-6 3-1 15,-5 6 0-15,-7 4-2 16,-2 4-2-16,5-1 1 16,6-5 1-16,7-5-1 15,5-6-1-15,6-2-2 16,3-5 1-16,7-3-10 15,2-3-5-15,3-3-19 16,3-2-5 0,3-2-21-16,0-1-7 0,3 0-58 0,6 0-26 15</inkml:trace>
  <inkml:trace contextRef="#ctx0" brushRef="#br0" timeOffset="128828.2">2371 8051 156 0,'-6'6'60'0,"6"-4"-47"0,0 1 19 16,0-3 7-16,3 3-7 15,0-1-1-15,0 3-9 16,0-2-1-16,6 0-12 15,0-1 1-15,3 1 1 0,0-3-2 16,6 3 0-16,-6-3-1 16,5 0 2-16,-2 0-3 15,3 0-2-15,0 0 0 0,3 0-1 16,3-3 2 0,5 0 1-16,4-2-1 15,6 0 1-15,9 2 0 0,-4 1 1 16,4-1-2-16,-4 0 1 15,1-2-2-15,0 0 0 16,11-3-3-16,1 2 1 16,8 1-2-16,-2 0 2 15,-4 0-4-15,-8-1 0 16,0 1 5-16,-1 0 5 16,4 2-3-16,2 0 2 15,1 1-3-15,2-1 2 0,-2 0-4 16,-6 1-2-16,-1-1 0 15,1-2 1-15,2 0-1 16,1 2-1-16,2 0 3 16,4 1 2-16,-6 2-2 15,-4-3 0-15,-2 3-1 16,-7-3 1-16,1 1-2 16,0 2-1-16,-1-3 1 15,1 0-1-15,3 3 0 16,-1 0 0-16,-2 0 0 15,0 3 2-15,-3-3-1 16,-1 3-1-16,-5-1 3 16,-3 1 2-16,-4-3 0 15,-2 0 0-15,3 0-6 0,-6 0 1 16,0 0 2 0,0 0 1-16,-4 0-1 0,-2 0 1 15,0-3-2-15,-3 3 2 16,-3 0-4-16,0 0-2 15,3 0-12-15,-9 0-2 16,3 0-12-16,0 0-4 16,-6 0-18-16,0 0-5 15,0 0-52 1,0 8-55-16,-3 3 53 16</inkml:trace>
  <inkml:trace contextRef="#ctx0" brushRef="#br0" timeOffset="138250.18">11753 6813 260 0,'-6'-11'99'0,"6"4"-77"0,3-4 26 0,0 8 8 0,0-2-21 16,3 0-7-16,3-1-13 15,6 1-5-15,3 0-5 16,6 0-4-16,3 2 2 15,-1-2-2-15,4 2-1 0,0 0 3 16,-3 1 0-16,-1-4-6 16,-2 4 0-16,-3-4-17 15,-3 1-6-15,0 0-20 16,-3 2-9-16,-3 1-157 31,2-4 86-31</inkml:trace>
  <inkml:trace contextRef="#ctx0" brushRef="#br0" timeOffset="138524.21">11822 6575 272 0,'-9'3'101'0,"9"-3"-78"0,3-3 20 0,-3 3 5 16,6 0-11-16,3-3-1 15,6 1-14-15,-1 2-6 16,4-6-9-16,3 4-5 0,3-1 1 16,0-2-2-16,0 2 2 15,-1 0-2-15,-2 1-1 16,0 2 1-16,-3-3 1 0,0 3-1 16,-3-2-1-1,0-1-10-15,-4 0-4 0,1 1-22 16,-3-4-7-16,0-2-45 15,3-5-21 1,0-5-7-16</inkml:trace>
  <inkml:trace contextRef="#ctx0" brushRef="#br0" timeOffset="143115.82">13236 6562 196 0,'-9'2'74'0,"9"-2"-58"0,-12 8 31 16,12-5 12-16,-6 2-10 16,0 0-4-16,-3 6-14 15,0 0-5-15,0 5-15 16,0-3-2-16,3 11 1 0,0-6-4 16,9 11 2-16,-3-5-5 0,15 2-2 15,-3-2-3-15,21-3 1 16,-6-5 3-16,11-10 1 15,-5-4-1 1,9-15 1-16,-10 2-2 0,7-12 2 16,-6 4-2-16,3-13-1 15,-7 9 1-15,-5-20 1 16,-3 9 3-16,-9-19 4 16,0 8 5-16,-15-3 3 15,0 11 0-15,-18 3-1 16,3 7-4-16,-18 4-2 15,7 4-6-15,-16 8-3 16,9 6-3-16,-8 29-1 16,8-5-1-16,-6 20 3 15,13-7-7-15,5 13 1 16,3-8-19-16,9 16-6 0,3-11-16 16,12 3-5-1,-3-8-23-15,12-5-9 0,-3-6-38 16</inkml:trace>
  <inkml:trace contextRef="#ctx0" brushRef="#br0" timeOffset="143841.85">13694 5731 276 0,'0'-8'104'0,"0"8"-81"0,3 3 23 0,-3-3 5 16,0 0-14-1,0 0-1-15,0 5-8 16,0-2 0-16,0 4-16 16,0 1 2-16,0 14 0 0,0-4-1 0,-3 30 0 15,3-9-3-15,-3 22 1 16,0-13 0-16,0 37 1 16,0-19 0-16,0 21 0 15,3-18-4-15,3 8 0 16,-3-17-7-16,6 9-1 15,-3-13 0-15,3 2 2 16,0-10-3-16,0-3 0 16,-3-8-21-16,0-6-8 15,0-2-12-15,-3-7-3 16,0-4-27-16,0-2-11 0,0-3-73 16</inkml:trace>
  <inkml:trace contextRef="#ctx0" brushRef="#br0" timeOffset="144481.51">14018 6646 260 0,'9'-10'99'0,"-9"10"-77"0,12-6 22 15,-9 6 7-15,3 0-9 16,-3 0 0-16,0 6-13 16,0-4-5-16,-3 9-14 15,0-3 2-15,-6 16 2 0,3-3-5 16,-6 19-3-16,0-6-3 16,-3 14 0-16,4-11 0 15,-1 8 1-15,3-8 0 16,3 2 0-16,0-7-2 15,9 3 1-15,0-6-2 16,11-3 2-16,-2-5-2 0,12-5 2 16,-3-3-9-16,6-5-1 15,-6 0-14-15,2-5-4 16,-2 0-18 0,-3-3-5-16,-3 0-46 0,-9-6-16 15,-3 1-14 1</inkml:trace>
  <inkml:trace contextRef="#ctx0" brushRef="#br0" timeOffset="144800.7">13861 6903 364 0,'0'3'137'0,"0"-3"-106"0,6 5 10 15,-6-5-2-15,6 3-11 16,0-1 0-16,5-2-9 15,-2 0-1-15,12-2-11 16,-3-1-4-16,15 0 0 0,-6 1-2 16,8-1-1-16,-5 0 1 15,9 1-1-15,-9 2 0 16,-1-3 2-16,-2 3-3 16,-3-3 0-16,-3 3 1 15,-3-2 2-15,-3 2-8 16,-4-3-3-16,1 3-6 15,-3-3-2-15,-3 1-17 16,0-1-7-16,0 1-26 0,0-4-7 16,0 4-71-1</inkml:trace>
  <inkml:trace contextRef="#ctx0" brushRef="#br0" timeOffset="147604.85">15054 6440 176 0,'-3'45'66'0,"3"-45"-52"0,6 37 14 0,-3-29 5 15,3 5-4-15,0-2 3 16,6-1-5-16,0-2 1 15,12-8-16-15,-6 0 6 0,11-24 5 16,-5 6-3-16,18-35-2 16,-6 11-6-16,14-30 0 15,-11 14-3-15,9-29 2 16,-10 18-4-16,-5-8 1 16,-6 16-3-16,-9-2 0 15,-3 13-1-15,-18-6 2 16,0 16-3-16,-15 11 0 15,3 5-1-15,-9 22 1 0,3-1-2 16,-9 38-1-16,7-6-4 16,-10 50 0-16,9-16 2 15,-3 62 1-15,6-27 1 16,7 47 0-16,2-31 0 16,9 16 2-16,3-30-1 15,6 3-1-15,-3-18-2 16,6-11 1-16,-1-13 1 15,4-13 2-15,-3-11 3 16,3-19 4-16,-3-5 2 16,0-15 1-16,0-1-4 15,-6-21 0-15,0 6-3 16,-9-32 0-16,0 10-3 0,-9-10 1 16,3 10-2-16,-12-2 2 15,7 5-2 1,-4 7 2-16,6 4-4 0,0 5-2 15,3 5 2-15,6 5 0 16,3 1-2-16,9 7 0 16,0 0 2-1,6 1 0-15,0-1 1 0,9 1 0 16,-3-6-11-16,8 0-5 16,-5 0-34-16,6 0-15 15,-3 0-96 1</inkml:trace>
  <inkml:trace contextRef="#ctx0" brushRef="#br0" timeOffset="148355.91">15647 6744 220 0,'-27'29'82'0,"27"-29"-64"0,-21 35 20 15,18-30 5-15,0 6-4 16,0-3 1-16,0-1-9 15,0-1-4-15,3-9-15 16,0 0 3-16,9-15 3 0,0 2-6 16,9-21-2-16,-3 8-1 15,9-19-1-15,-10 9-2 16,7-17 1-16,-6 11-4 16,0 5 0-16,-3 6-6 15,-3 8 0-15,0 4 5 16,-3 14 4-16,0 3-8 0,0 21 0 15,0-3 0-15,0 16 1 16,0-5 1-16,2 13 0 16,-2-8-3-16,3 14 2 15,0-9 1-15,0 8 2 16,0-7-25-16,0-1-12 16,-3-7-42-16,0-9-16 15,-3 1-44 1</inkml:trace>
  <inkml:trace contextRef="#ctx0" brushRef="#br0" timeOffset="148524.97">15721 6673 292 0,'-12'-11'110'0,"12"11"-86"0,0-5 18 0,0 5 1 0,0 0-28 16,0 0-7-16,6 3-6 15,-3-3-2-15,9 0 0 16,-3 0-3-16,12-3 0 0,-3 0-49 15,11-7-20-15,-5 2-59 16</inkml:trace>
  <inkml:trace contextRef="#ctx0" brushRef="#br0" timeOffset="148853.04">16418 5641 308 0,'-15'3'115'0,"15"-3"-89"0,-18 13 21 15,18-11 5-15,-9 12-24 0,0-4-5 16,-9 22-8-16,3-11-2 16,-9 45-7-16,7-10 5 0,-4 39 2 15,3-21 5-15,0 43 1 16,3-27-4-16,6 37 1 15,3-30-5-15,9 15 1 16,0-25-7-16,12-2-1 0,-3-14-2 16,18-5-2-16,-6-13 3 15,14 0 0-15,-8-11-28 16,9-2-10-16,-7-8-38 16,7-6-16-1,-9-5-83-15</inkml:trace>
  <inkml:trace contextRef="#ctx0" brushRef="#br0" timeOffset="151235.99">16688 6313 260 0,'-5'5'96'0,"5"-5"-75"0,-6 8 21 16,6-8 3-16,0 5-14 16,0 1-6-16,0 4-6 15,0-4-2-15,6 2-9 16,-1 0 4-16,13-1 1 0,-3-1 0 15,18-6 0-15,-6 0-5 16,11-13 0-16,-5 2 1 16,9-13 2-16,-9 8-1 15,-1-10 1-15,-5 5-4 0,0-11-2 16,-6 5 0 0,-6-4-1-16,-3 4 0 0,-9-2 0 15,-1 5 2-15,-16 6 3 16,2 2 2-16,-24 16 1 15,6 0-9-15,-14 16-1 16,8-6-4-16,-3 17 0 16,6-3 0-16,4 18 0 15,5-8 0-15,6 17-2 16,3-9 3-16,15 6 0 0,0-11 1 16,15 0 2-1,-3-6 3-15,18-1 4 0,-4-7-2 16,13-4 1-16,-9-3-5 15,6-6 0-15,-7 1 1 16,1-6 0-16,-6 0-2 16,-3-2 1-16,-3 0-2 15,-3-1 2-15,-1 1-18 16,-2-3-4-16,-3 0-29 16,0-3-11-16,-3 1-95 15,3-14-79 1,0 3 84-16</inkml:trace>
  <inkml:trace contextRef="#ctx0" brushRef="#br0" timeOffset="152501.38">17290 5442 212 0,'3'-5'79'0,"-3"5"-61"0,9-2 23 0,-9 2 7 0,6 0-5 16,0 0-1-16,-1 2-8 16,-2 1-4-16,0 5-16 15,0-3-2-15,-6 16 1 0,0-2-5 16,-5 10 0-16,-1-3-4 16,-6 9-1-16,3-6-1 15,-3 8 1-15,3-5-2 16,3 10 2-16,0-8-2 15,6 9-1-15,0-14 1 16,6 3 1-16,-3-3-1 0,9-6 2 16,0-4 0-1,9-3 1-15,-3-3-2 16,3-5 1-16,-3 0-2 0,2-3-1 16,-2-5-24-1,3 0-11-15,-3 0-29 16,-6-10-12-16,0 4-65 15</inkml:trace>
  <inkml:trace contextRef="#ctx0" brushRef="#br0" timeOffset="152740.73">17156 5704 268 0,'-15'-8'101'0,"15"8"-78"0,-3-2 24 0,3 2 7 0,0 0-15 16,0 0-2-16,6 0-13 15,0 0-5-15,9 0-11 16,-3 0-1-16,8 0 3 0,-2 0-6 16,12 0 0-16,-9 0 0 15,6 0 0-15,-3 0-11 16,2 2-3-16,-5 4-22 16,3-4-9-16,-3 1-31 15,-3 5-12-15,-3-8-51 16</inkml:trace>
  <inkml:trace contextRef="#ctx0" brushRef="#br0" timeOffset="153243.26">17703 5400 296 0,'0'0'112'0,"0"0"-87"0,0 13 18 16,0-10 0-16,0 16-8 15,0-6 2-15,-5 19-17 16,2-6-4-16,-3 14-10 15,0-9 3-15,0 9 3 0,0-11-6 16,0 8-3-16,3-5-2 0,0 2-1 16,3-4-7-1,0-4-3-15,0-2-19 16,3-6-6-16,0-4-20 16,3-9-7-16,0 0-49 15,3-10-54-15,-3 0 55 16</inkml:trace>
  <inkml:trace contextRef="#ctx0" brushRef="#br0" timeOffset="153483.04">17924 5453 288 0,'6'-8'107'0,"-6"8"-83"0,3 8 28 0,-3-8 7 15,0 11-20-15,0-3-5 16,0 15-11-16,0-4-5 0,-3 10-10 15,0-5-3-15,0 8 1 0,0-6-1 16,0 3 0-16,0-2-3 16,0 2-2-16,3-5-8 15,-3-1-5-15,0-1-20 16,0-1-6 0,0-8-33-16,-3-3-14 0,3-2-53 31</inkml:trace>
  <inkml:trace contextRef="#ctx0" brushRef="#br0" timeOffset="153693.75">17665 5654 292 0,'-3'-2'110'0,"3"2"-86"0,3 2 20 0,-3-2 2 16,6 3-11-16,0-1-1 15,6 1-17-15,-3 0-8 16,8-3-5-16,-2 0-4 0,6 0 1 15,-3 0-4-15,6 0 2 16,-3 0-41-16,2 0-19 16,-2 0-49-16,3-3-20 15,-6 3 22 1</inkml:trace>
  <inkml:trace contextRef="#ctx0" brushRef="#br0" timeOffset="153919.51">18084 5681 240 0,'0'15'90'0,"0"-15"-70"0,3 19 37 0,-3-19 12 0,0 5-15 15,0 1-6-15,0 4-20 16,0-2-5-16,-3 5-13 16,0 1-2-16,1 4-1 0,-1-5-3 15,3 6-1-15,0-3-1 16,0 2-2-16,0-2-19 15,0 5-8-15,0-7-39 16,3 1-15-16,-1-1-70 16</inkml:trace>
  <inkml:trace contextRef="#ctx0" brushRef="#br0" timeOffset="154489.89">18436 6456 260 0,'9'2'99'0,"-9"-2"-77"0,17 14 33 0,-14-14 10 15,3 8-14-15,0 0-3 16,-3 7-10-1,0-1-3-15,-3 10-20 16,0-3-5-16,-6 5 1 0,3-2-5 0,-6 5-1 16,1-2-2-16,-7-4 0 15,3-2-11-15,-6 1-4 16,3-4-34 0,0-2-13-16,3-3-59 0,3-7-27 15,0-1 14 1</inkml:trace>
  <inkml:trace contextRef="#ctx0" brushRef="#br0" timeOffset="155173.44">19061 6138 252 0,'-15'3'96'0,"15"-3"-75"0,-9 11 25 0,9-9 6 16,0 4-14-16,0-1-4 16,3 0-12-16,-3 3-1 15,9-3-12-15,0 3 1 0,12-5 3 16,-3 2-3-16,14-5 2 16,-5 0-1-16,6-5 1 15,-6 2-4-15,2-10-3 16,-5 0 0-16,-3-11-1 15,-3 5-2-15,-6-7 1 16,-3 2-2-16,-9-2 2 16,0 5-2-16,-12 2-1 15,0 3 5-15,-15 8 1 0,6 0-2 16,-9 19-3 0,-11 10 0-16,5 6 1 15,6 2-3-15,4 2 0 0,5 4 1 16,6 2 0-16,3 5 2 15,9 6 3-15,3-1 2 16,9 1 1-16,6-6 2 16,6-7 4-16,-1-6-6 15,4-3 0-15,3-5-2 16,0-5-1-16,0-2-3 16,-1-6 1-16,1-3 0 15,-9-5 1-15,-3 0 0 16,3-3 0-16,-3 1-20 0,3-6-9 15,-4 2-18 1,1-7-6-16,-3 0-34 16,3-8-14-16,-3 2-63 15</inkml:trace>
  <inkml:trace contextRef="#ctx0" brushRef="#br0" timeOffset="155565.93">19600 5347 248 0,'-3'-13'93'0,"3"13"-72"0,3-3 22 15,-3 3 8-15,3 0-12 16,-3 0 0-16,2 6-5 15,1-4 1-15,0 6-19 16,0 0-3-16,-6 11-1 0,3-3-7 16,-6 15-1-16,4-7-2 15,-4 11-2-15,3-6 1 16,0 5 1-16,3-5-1 16,3 3-1-16,0-11-2 15,5 3-1-15,-2-6 4 16,6-2 1-16,0-3 0 15,3-2-2-15,-3 0-6 16,0-6-1-16,0 0-26 0,-3-5-10 16,0 0-36-16,-6-2-12 15,0-1-42 1</inkml:trace>
  <inkml:trace contextRef="#ctx0" brushRef="#br0" timeOffset="155774.89">19492 5501 292 0,'-20'-8'110'0,"20"8"-86"0,-3 0 24 0,3 0 5 16,0 0-17-16,0 0-6 15,9 0-11-15,-4 0-2 0,13 2-10 16,-3-2-4-16,9 3-2 16,-3 0-1-16,6 2 2 0,-7-2-1 15,4-1-1-15,-3 1-30 16,0 2-13-16,-3-5-35 15,-3 0-14-15,0 0-41 16</inkml:trace>
  <inkml:trace contextRef="#ctx0" brushRef="#br0" timeOffset="156032.93">19897 5339 288 0,'0'3'110'0,"0"-3"-86"0,3 13 24 0,-3-13 7 16,0 11-16-16,0-3-2 16,0 16-11-16,0-6-2 15,-3 22-13-15,0-11-7 0,3 8 0 16,0-8-3-16,0 11-1 16,0-14 1-16,0 6-1 15,0-6-18-15,3 1-8 16,-3-11-17-16,3-3-8 15,0 0-31-15,3-8-12 16,-3-2-30 0</inkml:trace>
  <inkml:trace contextRef="#ctx0" brushRef="#br0" timeOffset="156255.97">20132 5382 244 0,'24'-22'90'0,"-24"22"-70"0,9-2 41 16,-9 2 13-16,0 0-23 15,0 0-6-15,0 10-18 16,0-2-8-16,0 19-10 16,0-3 0-16,-3 15 2 0,0-7-6 15,0 8-3-15,0-6-1 16,3 3-1-16,0-8-7 16,0 3-3-16,0-6-23 15,-3-2-9-15,0-3-35 0,-3-5-14 16,0-2-45-1</inkml:trace>
  <inkml:trace contextRef="#ctx0" brushRef="#br0" timeOffset="156440.35">19927 5652 296 0,'-6'-6'110'0,"6"6"-86"0,3 0 20 0,-3 0 5 15,6 0-16-15,-3 0-4 16,6 0-14-16,0 0-5 15,9-5-6-15,-3 2-3 0,5-2 2 16,-2 0-20-16,6-1-6 16,-6 1-34-16,3 0-16 15,-3 2-70-15</inkml:trace>
  <inkml:trace contextRef="#ctx0" brushRef="#br0" timeOffset="156931.53">20290 5673 252 0,'-3'2'96'0,"3"-2"-75"0,3 0 23 0,-3 0 5 0,3 0-13 0,0 0-3 16,6 0-11-16,-3 0-1 15,6 0-12 1,-3 0-3-16,0 3-2 0,0 0 0 0,-3 5 2 15,0-3-1-15,-3 3 0 16,-1 0-3-16,-2 2-2 16,0-2 5-16,-2 5 1 15,-1-2 2-15,0 0 2 16,0-1-3-16,0-2-2 16,0 0-2-16,3 3 0 0,0-9-4 15,3 4 0 1,0-1 1-16,3-2 0 15,-3-1-11-15,5 1-5 0,-2-1-23 16,3 1-8 0,-3 0-21-16,3-3-10 15,0 0-53-15</inkml:trace>
  <inkml:trace contextRef="#ctx0" brushRef="#br0" timeOffset="157485.28">20668 5056 272 0,'6'3'104'0,"-6"-3"-81"0,15 16 20 0,-12-14 3 0,6 12-11 15,0-1-1 1,6 11-8-16,-3-6-2 15,8 11-13-15,-5-5 4 0,9 16 3 16,-3-6-4-16,3 30 0 0,-3-14-2 16,-1 21 2-16,-2-15-3 15,-3 21-1-15,-3-19-4 16,-3 29-1-16,-3-18-1 16,-3 16 0-16,0-19 0 15,-9 26 0-15,0-18-2 16,-12 16 1-16,6-18-2 15,-12 10-1-15,4-19 3 16,-10 6 0-16,6-13-1 16,-6 5-2-16,6-14-4 15,-8 3-2-15,5-10-19 0,-3-3-7 16,6-2-14 0,-2-6-4-16,5-5-46 15,-3-3-20-15,6-5-23 16</inkml:trace>
  <inkml:trace contextRef="#ctx0" brushRef="#br0" timeOffset="158445.66">21487 4784 220 0,'3'-27'85'0,"-3"27"-66"0,6-8 27 0,-3 8 11 16,-3 0-19-16,0 0-6 15,0 8-8-15,0 0-1 16,-3 16-13-16,0-3 3 0,-6 37 1 15,3-7-5 1,-3 33-1-16,3-18-2 0,0 64 1 16,0-32-2-16,3 63 2 15,0-39-2-15,3 63 2 16,0-42-2-16,3 42 0 16,0-44-3-16,0 44 1 15,-3-48-2-15,-3 35 2 16,3-39-2-16,-3-1-1 15,0-29 1-15,-3-2 1 16,3-19-14-16,0-8-5 16,0-13-24-16,3-8-9 0,0-11-38 15,3-10-14-15,0-6-21 16</inkml:trace>
  <inkml:trace contextRef="#ctx0" brushRef="#br0" timeOffset="159016.41">21948 7186 224 0,'3'-5'85'0,"-3"5"-66"0,3 2 25 16,-3-2 7-16,0 6-15 16,0-1-6-16,-3 11-11 15,0-3-4-15,-9 16-9 16,3-2-2-16,-6 7 2 0,3-5 1 15,-2 6 3-15,2-6-5 16,3 8-3-16,3-8-1 16,9 8 1-16,0-8-1 15,12 0 2-15,-4-5 0 16,16-6 1-16,-6-2 0 16,9-8 0-16,-6-2-2 15,2-9-2-15,-2 3-13 0,0-8-4 16,-6 3-33-1,0-6-15-15,-3 3-74 16</inkml:trace>
  <inkml:trace contextRef="#ctx0" brushRef="#br0" timeOffset="159259.56">21746 7437 272 0,'-3'0'104'16,"3"0"-81"-16,15 3 16 0,-12-3 3 0,11 0-14 16,-2 0-1-16,12-3-16 15,-3 1-4-15,15-6-5 16,-7 3-2-16,7-6 1 16,-3 3-4-16,0 0 0 0,-7 0-29 15,10 3-14-15,-6 0-29 16,3 2-11-16,-7 0-22 15</inkml:trace>
  <inkml:trace contextRef="#ctx0" brushRef="#br0" timeOffset="159489.59">22380 7469 284 0,'9'8'107'0,"-9"-8"-83"0,26 5 13 0,-20-2 1 16,9 0-20-16,-3-1-5 15,6-2-8-15,-3 0-4 16,3-2 0-16,-3-1-12 0,2-2-5 16,-2 2-41-16,0-2-15 15,-3 0-49 1</inkml:trace>
  <inkml:trace contextRef="#ctx0" brushRef="#br0" timeOffset="159666.07">22469 7334 248 0,'-18'0'93'0,"18"0"-72"0,6 0 20 0,-6 0 7 15,6 0-19-15,0 0-6 0,6 0-14 16,-3 0-6-16,9-5-2 15,-3 0-17-15,5-3-4 0,-2 0-63 16,9-3-27-16,-6 3 1 16</inkml:trace>
  <inkml:trace contextRef="#ctx0" brushRef="#br0" timeOffset="159977.18">22877 7260 236 0,'-15'29'90'0,"15"-29"-70"0,-6 37 15 0,6-29 0 16,0 11-7-16,0-3-2 16,3 7-14-16,0-4-5 15,9 2-5-15,-3-2 1 0,12-1 2 16,-7-5 2-16,10-7 3 16,-3-1-3-16,9-10 1 15,-6-1-3-15,2-9 2 16,-5 1 5-16,-3-17 4 0,-3 4-4 15,-9-10-2 1,0 8-5-16,-12-3-4 16,0 6 0-16,-9-1 1 0,0 9-1 15,-9 5-1 1,4 2-4-16,-4 8-2 16,3 1-39-16,0 12-15 0,3-2-91 15</inkml:trace>
  <inkml:trace contextRef="#ctx0" brushRef="#br0" timeOffset="182883.57">15298 7562 128 0,'-14'-3'49'0,"11"3"-38"0,3 0 10 0,0 0 2 16,0 0-7-1,0 0-1-15,0 0-5 0,0 0-1 16,0 0-5-16,0 0-3 0,0 0 0 15,3 0-1-15,2 3 2 16,4-1-1-16,3-2 2 16,3 0-2-16,3 0-1 15,6 0 3-15,9 0 0 16,5 0 1 0,7 0 2-16,6 0 1 0,-1 0 3 15,7-2-5-15,8-1-3 16,4 1 1-16,5-1 2 15,3 0-2-15,1 1 0 16,8-4 1-16,6 4 0 16,7-1-5-16,-1-2 1 0,6-1 0 15,3 1 0-15,3 2 0 16,-2-2 0-16,5 0 0 16,6 2 2-16,0-2-3 15,-3 0 0-15,0 2 1 16,6 0 0-16,-3 1-3 15,0-1 2-15,6 0 1 16,0 1 2-16,0 2-1 16,-3 0-1-16,3 0 1 15,0 0 1-15,-3 0-3 16,3 0 0-16,3 0 1 16,-6 0 2-16,3 0-1 15,0 0-1-15,-3 0 1 16,15-3-1-16,-12 0-3 15,-9 1 2-15,-8 2 1 0,-7 0 0 16,-15 0 0 0,-12 0 0-16,-8 0 0 0,-6 0 2 15,-7 0-3-15,-8 0 0 16,-4 0 3-16,-8 0 1 16,-6 0 1-16,-3 0 0 15,-6-3-2-15,-1 1-2 16,-5-1-15-16,0-5-7 0,-12-8-75 15</inkml:trace>
  <inkml:trace contextRef="#ctx0" brushRef="#br0" timeOffset="191332.83">2877 13875 344 0,'-3'2'129'0,"0"-2"-100"0,6 0 2 0,6 0-5 16,0 0-7-16,6-2 1 15,3-4-7-15,3 1-3 16,5-3-5-16,-2 0-4 0,9 0 0 15,3 0 1-15,2 3 1 16,-2 0-1-16,0 0-2 16,-9-1-26-16,-1 1-10 15,-5 0-42-15,-3-1-15 16,-9-7-41-16</inkml:trace>
  <inkml:trace contextRef="#ctx0" brushRef="#br0" timeOffset="191530.8">2916 13639 268 0,'-33'3'101'0,"33"-6"-78"0,3 3 20 0,-3 0 2 0,6 0-14 16,3 0-4-16,6-2-11 16,3-4-5-16,-3 1-6 15,8 0-2-15,1-1 3 0,6 1-16 16,9 0-8-16,11 0-49 0,-5-1-21 15,12-4-45 1</inkml:trace>
  <inkml:trace contextRef="#ctx0" brushRef="#br0" timeOffset="195558.04">4767 13311 308 0,'-6'-8'115'0,"0"8"-89"0,-3 0 19 16,4 0 1-16,-7 6-18 15,-6 1-3-15,-9 9-9 16,-6 11-2-16,-8 15-8 15,5 11-2-15,-6 5 2 0,6 6-3 16,4 2 0-16,5 13-3 16,6 1-1-16,6-9-1 15,6-5 0-15,9-8 0 16,9-7 0-16,3-12 2 16,18-9 0-16,6-15 0 15,14-9 0-15,4-17 0 16,-1-21 0-16,7-21 2 15,-7-10 1-15,1-8-1 0,0-17 1 16,-10-10 2-16,-11 0 2 16,-12 8 3-16,-15-7 4 15,-9-9-4-15,-12 8 2 16,-9 3-5-16,-9 10 1 16,-11 6-1-16,-22 2 1 15,-8 11-2 1,-4 15-1-16,-2 17-6 0,3 18 1 15,-1 16-2-15,10 11 0 16,2 7-16-16,19 9-5 16,11 2-44-16,12 5-17 0,12 11-88 31</inkml:trace>
  <inkml:trace contextRef="#ctx0" brushRef="#br0" timeOffset="196280.59">5139 13981 232 0,'0'-8'88'0,"6"2"-69"0,0-2 30 16,-3 8 11-16,0 0-13 16,0 0-3-16,0 6-14 15,-3 7-6-15,0 5-14 16,0 9-2-16,-3 7-1 0,-3 6-3 15,3 5-1-15,-6 8 1 16,3 10 0-16,3 1 0 0,6-6 0 16,3-5-5-16,3-8 1 15,6-8 0-15,0-5 0 16,0-8 0-16,0-9 0 16,0-4 2-1,0-3 1-15,-1-8-6 0,1-3-2 16,0-5-34-16,-3-2-13 15,-3-3-84 1,-3-6-64-16,-3-5 77 16</inkml:trace>
  <inkml:trace contextRef="#ctx0" brushRef="#br0" timeOffset="196494.84">4949 14277 324 0,'-9'0'121'0,"12"3"-95"0,3-3 20 15,-6 2 1-15,6 1-23 16,3 0-6-16,6-3-9 16,6 0-4-16,2 0-2 15,7 0 0-15,3 0 0 0,0 0-1 16,-1 0 1-16,1-3-13 16,0 0-6-16,3 1-44 15,-7 2-19-15,4 0-71 16</inkml:trace>
  <inkml:trace contextRef="#ctx0" brushRef="#br0" timeOffset="196717.68">5497 14330 304 0,'0'8'112'0,"3"-3"-87"0,3-2 26 0,-4 2 8 16,4 0-28-16,6 3-6 15,-3 0-12-15,6 0-3 16,3-3-6-16,3 1-3 0,0-4 0 16,-3 1 1-16,-1-3 1 15,1 0-39-15,-3-3-15 0,-3-2-74 32,-3 0-72-32,-3-3 62 15</inkml:trace>
  <inkml:trace contextRef="#ctx0" brushRef="#br0" timeOffset="196898.87">5544 14168 380 0,'12'-2'143'0,"-9"2"-112"0,9 2 1 16,-6-2-9-16,6 3-16 16,0-3-4-16,3 3 0 15,3-3 0-15,-1 0-1 16,1 0-30-16,0 0-11 0,0 0-47 15,0 0-20-15,0 0-24 16</inkml:trace>
  <inkml:trace contextRef="#ctx0" brushRef="#br0" timeOffset="197240.69">5934 14264 288 0,'12'21'110'0,"-3"-3"-86"0,0 17 13 0,-3-17 2 16,6 6-8-16,-3 3 2 16,6-1-13-16,2-2-4 15,4-6-9-15,0-4 4 0,0-6 4 16,0-8-1-16,0-11 0 16,-1-10-6-16,1-14 0 0,0-2-5 15,-3 0 0-15,-3 3 3 16,-12 0 3-16,-6-1 2 15,-6 1 3 1,-3 2-1-16,-6 3 2 0,-12 2-8 16,-8 9-2-16,-7 7-5 15,0 9-1-15,7 4-1 16,5 6-2-16,9 5-28 16,9 9-12-16,9 1-52 15,9 9-23-15,6 8-40 16</inkml:trace>
  <inkml:trace contextRef="#ctx0" brushRef="#br0" timeOffset="202164.85">7086 13515 208 0,'-21'29'79'0,"15"-16"-61"0,6 14 6 0,3-14 0 16,3 5 2-16,3 1 5 15,3 2-4-15,3-5-2 16,6 0-13-16,9-8 1 0,11-8 3 16,10-19 1-16,8-18-1 0,-2-16-4 15,2-7-2-15,1-7 0 16,-1-12 4 0,4-16-4-16,-6 2 0 15,-10 6-6-15,-5 0-1 0,-6-6-1 16,-10 3 1-16,-11 8-2 15,-9 16-1-15,-12 10 3 16,-12 11 2 0,-11 11 2-16,-7 13 3 0,-3 13-5 15,1 21-1-15,-1 27-4 16,-3 18-1-16,0 13 1 16,4 30 0-16,8 7-3 15,9-2 2-15,12 3 1 16,9 4 2-16,12-15-6 15,3-16-1-15,3-13 4 0,3-13 2 16,3-14 1-16,5-16-2 16,10-10 7-16,9-16 3 15,2-16-3-15,1-15 1 16,-1-9-3-16,-8-2 0 16,-6-1-3-16,-9 1-2 15,-7 8 3-15,-5 5 0 16,-6 5-1-16,-3 8 1 15,-6 5-4-15,-3 9 0 16,0 7-1-16,0 5-2 16,0 9 0-16,0 7 3 15,3 6 0-15,3 5 3 16,6 0-3-16,3-5 0 16,3-5 1-16,3-6 0 0,6-11 0 15,5-12 0-15,4-12 0 16,3-9 0-16,-3-7 2 15,-7-1 1-15,-2-1-1 16,-9-2 1-16,-6-3-2 16,-6-6 2-16,-9-2-4 15,-6-2 0-15,-9 4 1 16,-2 12 0-16,-7 4-3 0,0 11 2 16,3 8-1-1,3 11-2-15,4 7 0 16,2 6 0-16,6 6 3 15,6-1 2-15,3-3-2 16,6 1-2-16,6-6 2 0,3 0 0 16,6-5 1-16,2-3 0 15,4-5 2-15,0 0 1 16,-3 0-1-16,-3 0-2 16,-3 0 1-16,-4 0-1 15,-2 3 0-15,0 2 2 16,0 3-3-16,3 3 0 15,3-1 1-15,0 4 0 16,6 2-3-16,3-1 2 0,2 1 1 16,1-2 0-16,0-7 0 15,6-4 0-15,-1-6 0 16,7-4 2-16,3-4-1 16,-1-5-1-1,1-2 1-15,-9-4-1 16,-6-4 2-16,-6-3 1 0,-7-8 1 15,-8 0 0-15,-9 2-2 16,-6 4-2-16,-11 7 1 16,-10 5 1-16,-3 11-3 15,-3 11 0-15,4 8-1 16,2 10-2-16,0 5 0 16,9 3 0-16,6 0 3 15,6-2 0-15,7-3-2 16,4-6 0-16,7-5 2 15,6-5 0-15,3-2 1 0,3-1 0 16,6 0 0-16,3 1 2 16,5 4-1-1,1 3-1-15,0 8-2 0,-1 11-1 16,1 16 4-16,-3 10 1 16,-6 3 0-16,-6 0 1 15,-7 0 0-15,-2 5 3 16,-6-5-3-16,-6-3-2 15,-6-5 0-15,-6-8 1 16,-8-6 1-16,-10-9 1 16,-6-12-2-16,-6-13 1 15,-2-13-2-15,2-7-1 16,3-9 1-16,10-5 1 16,8 2-1-16,6 1-1 0,9-3-2 15,6-1-1-15,9 4-3 16,9 0-1-1,6 2-18-15,14 0-9 0,4 0-40 16,6-2-15-16,2-1-63 16</inkml:trace>
  <inkml:trace contextRef="#ctx0" brushRef="#br0" timeOffset="203034.88">9655 12205 236 0,'-3'-18'88'16,"3"12"-69"-16,-3 1 41 0,0 5 14 15,-6 5-21-15,-6 6-7 0,-12 10-16 16,-5 8-5-16,-7 14-14 15,-3 15 0-15,-5 21 0 0,-4 16 2 16,0 6 5-16,10 29-6 16,8 5-2-16,15 0 1 15,12 18 3-15,12-10-6 16,9-14-2-16,6-2-1 16,6-7-1-16,2-20-5 15,7-18-1-15,3-16-13 16,5-13-2-16,7-10-19 15,3-14-4-15,-1-11-39 16,-2-13-16-16,2-15-63 16</inkml:trace>
  <inkml:trace contextRef="#ctx0" brushRef="#br0" timeOffset="204338.94">10069 13110 244 0,'-9'42'93'0,"15"-26"-72"0,3 8 22 0,-4-13 6 0,4-1-15 16,6 1-2-16,6-6-8 16,6-5-1-16,0-5-12 15,0-11 0-15,-1-3 2 0,1-7 2 16,3-8 0 0,-3-3-3-16,-4 0 0 0,-5 2-7 15,-3 1-1-15,-9 5 0 16,-6 2 0-16,-9 6 4 15,-6 8 3-15,-8 8-4 0,-7 10-2 16,-9 8-2 0,-3 11 0-16,-2 16-2 15,-1 7 2-15,12 3-2 16,7 1 2-16,11-4 0 0,9-2 1 16,9 0 6-16,12-2 4 15,5-1-3-15,7-5 1 16,3-5-5-16,6-8 1 15,2-9-3-15,4-9 0 16,9-9-3-16,-1-5-2 16,-2-2-19-16,-3-1-8 15,-7 0-24-15,-5-2-10 16,-6-3-84-16,-3-15-36 16,-10-9 48-1</inkml:trace>
  <inkml:trace contextRef="#ctx0" brushRef="#br0" timeOffset="204762.3">10700 12073 252 0,'6'-3'96'0,"-3"6"-75"0,3 2 21 0,-4 1 3 16,1 1-8-16,-3 7-2 15,0 4-8-15,-3 9-5 16,-2 4-12-16,-1 6 0 0,-3 6 1 15,0-1-4-15,0 6 1 16,3-3-5-16,6 2-2 16,3-2 2-16,3-2 0 15,3-6 1-15,3-6 0 16,2-4-2-16,4-9-2 16,0-2-10-16,0-5-4 15,0-6-28-15,-3-5-11 0,-3-5-60 16,-3-6-27-16,-3-5 29 31</inkml:trace>
  <inkml:trace contextRef="#ctx0" brushRef="#br0" timeOffset="204971.74">10503 12330 336 0,'0'5'126'0,"15"0"-98"0,9 0 8 15,-9 1-2-15,6-4-18 16,2 1-1-16,4 0-9 16,0-1-4-16,0 4-1 15,0-4 1-15,-1 1 3 0,-2 0-31 0,0-1-14 16,0 4-66-16,3-6-29 16,-4-3 17-1</inkml:trace>
  <inkml:trace contextRef="#ctx0" brushRef="#br0" timeOffset="205232.11">11075 12136 344 0,'0'6'129'0,"3"2"-100"0,-6 10 7 0,3-5-5 16,0 11-13-16,0 5 0 0,0 6-7 15,-3-1-1-15,0 6-6 16,0 0-3-16,0 2 2 0,0 0-2 16,3 1-1-16,0-6-24 15,0-8-9 1,3-8-29-16,3-8-12 0,0-10-55 16,9-11-36-1,-1-11 77-15</inkml:trace>
  <inkml:trace contextRef="#ctx0" brushRef="#br0" timeOffset="205407.65">11229 12224 324 0,'0'2'121'0,"0"4"-95"0,-3 10 9 16,3-6-4-16,-3 9-13 0,3 2-3 16,0 8-8-16,0-3-5 15,0 4-1-15,0 1 1 0,0 1 1 16,3 2-17-16,-3-2-5 15,0-3-53-15,3-5-20 16,0-5-39 0</inkml:trace>
  <inkml:trace contextRef="#ctx0" brushRef="#br0" timeOffset="205567.66">11096 12438 332 0,'0'-8'123'0,"2"11"-95"0,4-6-4 0,0 3-9 0,3 0-14 16,0 0 0-16,3 0-47 16,3 0-22-16,0 0-62 15,3-3-28-15</inkml:trace>
  <inkml:trace contextRef="#ctx0" brushRef="#br0" timeOffset="205718.64">11381 12475 300 0,'0'19'112'0,"3"-11"-87"0,3 7 13 16,-3-7 1-16,0 3-21 0,0 2-5 15,0 3-8 1,0 3-4-16,-3-1 0 16,0 3-43-16,0-2-19 0,3-3-79 15</inkml:trace>
  <inkml:trace contextRef="#ctx0" brushRef="#br0" timeOffset="206534.41">9741 12356 300 0,'-12'5'112'0,"6"9"-87"0,3 9 9 15,0-7-1-15,-6 13-15 16,0 24-2-16,-2 16-3 16,-1 10 1-16,0 17-7 15,0 20 0-15,6-2 0 0,3 0-3 16,3 5-3-16,3-8 2 16,6-19 0-16,0-15-8 0,3-13-4 15,0-17-31-15,-1-12-13 16,4-14-37-16,3-24-16 15,3-21-3 1</inkml:trace>
  <inkml:trace contextRef="#ctx0" brushRef="#br0" timeOffset="206786.72">9970 12486 344 0,'-12'-11'129'0,"9"11"-100"0,1 3 7 0,2 2-2 16,0 6-11-16,-3 7 1 16,3 14-4-16,-3 13-3 0,0 5-9 15,0 6-5-15,0 7 0 0,-3 19 0 16,3 8 3-16,0-2-3 16,0-1-2-1,0 5 2-15,0 6 0 0,3-8-12 16,0-13-7-16,3-11-27 15,3-10-10-15,3-14-62 16,6-10-27-16,-1-16 20 16</inkml:trace>
  <inkml:trace contextRef="#ctx0" brushRef="#br0" timeOffset="208631.27">11557 13356 248 0,'-24'35'93'0,"18"-22"-72"0,0 5 9 16,6-10-1-16,0-2 5 15,0-6 23-15,12-11-11 16,3-10-23 0,6-14-1-16,3-12-1 0,5-22-3 0,7-8 2 15,0 6-7-15,2 2 0 16,-2 3-8 0,-3 2-1-16,-6 9-2 0,-6 10 1 15,-7 10 0 1,-2 6 1-16,-3 13 0 0,-3 14 0 15,0 15-2-15,-3 11 1 16,0 10-2-16,3 6-1 16,3 18-2-16,0 11-1 15,3 2 2-15,3-4 0 16,0-7 1-16,0-4 2 16,-1-3-8-16,-2-11-3 15,-3-5-22-15,-3-10-10 16,0-9-40-16,-3-5-16 0,-3-13-53 15</inkml:trace>
  <inkml:trace contextRef="#ctx0" brushRef="#br0" timeOffset="208828.32">11738 13155 356 0,'-8'0'134'0,"8"3"-104"0,2-6 5 0,4 3-6 16,3 0-13-1,3-3-1-15,6-2-7 0,6-3-3 16,6-2-2-16,2-4-9 0,4 4-1 16,0-1-24-16,0 1-7 15,-4 2-35-15,1 0-16 16,3 2-41 0</inkml:trace>
  <inkml:trace contextRef="#ctx0" brushRef="#br0" timeOffset="211379.58">12432 12996 212 0,'-15'11'82'0,"12"-3"-64"0,3 2 13 16,3-2 1-16,0 0-6 16,3 3-1-16,3-3 2 15,6 0 2-15,3-6-15 16,3-4 5-16,5-9 2 0,4-10 0 16,3-3 2-16,0-2-9 0,-1-3-1 15,-2 0-3-15,-6-3-1 16,-3 0-5-16,-9 0-1 15,-6 3 1-15,-9 3 2 16,-9 5-8-16,-9 10 0 16,-3 8 0-16,-3 11 3 15,-2 11 2-15,-4 7 1 16,0 6 0-16,3 8 2 16,3 13-1-16,10 5 0 15,5 0 1-15,9-2 3 16,9-6 2-16,6-8 3 15,5-2 2-15,7-11 2 16,3-8-1-16,3-8 1 16,6-5-9-16,2-5-3 15,1-3-4-15,-3-5 1 16,-4-1-9-16,-5-2-3 16,-3 1-20-16,-6-4-8 15,-3-2-21-15,-3-3-6 0,-3-8-78 16,-3-2-71-1,-4-4 75-15</inkml:trace>
  <inkml:trace contextRef="#ctx0" brushRef="#br0" timeOffset="212087.42">13057 12094 260 0,'0'-8'99'0,"0"8"-77"0,3 0 18 0,-3 0 2 15,0 0-11-15,0 8-1 16,-3 5-11-16,-3 9-1 16,0 9-11-16,-3 6-2 0,0 6 1 15,0 2-3-15,3 5 0 16,0-2-1-16,6 2 1 15,3 0-2-15,6-5 2 16,6-5-2-16,6-9-1 0,3-7 3 16,0-5 2-1,0-9-22-15,-1-4-8 16,-5-9-34-16,-3-5-15 16,-6-8-63-16</inkml:trace>
  <inkml:trace contextRef="#ctx0" brushRef="#br0" timeOffset="212286.63">12947 12359 332 0,'0'5'126'0,"6"-2"-98"0,3-3 8 16,0 0-2-16,0 0-20 0,6 0-5 15,2 0-5-15,4-3-4 16,3 0 1-1,0 1-15-15,0 2-3 0,-1 0-51 0,1 0-20 16,0-3-45 0</inkml:trace>
  <inkml:trace contextRef="#ctx0" brushRef="#br0" timeOffset="212566.14">13399 12115 256 0,'0'3'96'0,"-3"-3"-75"0,6 3 17 0,0-1 3 0,0 4-11 15,0 1 0-15,0 7-4 16,-3 7-1-16,0 5-14 16,0 6 0-16,0 5 2 0,-3 0-3 15,0 5 0-15,0 1-6 16,0-1-1-16,0 0-6 15,3-2 0-15,0-8-19 16,0-6-8-16,3-7-42 16,3-11-18-16,3-11-46 15</inkml:trace>
  <inkml:trace contextRef="#ctx0" brushRef="#br0" timeOffset="212765.58">13536 12226 244 0,'0'-18'93'0,"3"15"-72"0,-3 3 33 16,0 0 11-16,0 6-23 0,0 4-9 16,0 9-11-16,0 2-4 15,0 5-10-15,0 3-3 0,3 0 1 16,-3 1-3-16,3 1-2 16,0 1-3-16,0 0 1 15,-3-3-28-15,0-3-13 16,0-4-42-16,0-7-19 15,0-4-21 1</inkml:trace>
  <inkml:trace contextRef="#ctx0" brushRef="#br0" timeOffset="212927.54">13462 12435 336 0,'3'-2'126'15,"6"2"-98"-15,6-8-3 0,-6 5-10 0,2 1-11 16,7-4-3-16,3-2-42 16,0 3-20-16,0 0-75 15,0-1-31-15</inkml:trace>
  <inkml:trace contextRef="#ctx0" brushRef="#br0" timeOffset="213212.55">13727 12480 244 0,'3'6'93'0,"3"-6"-72"0,6 2 18 0,-6 1 5 16,3 0-14-16,-1-1-3 15,1 1-11-15,0 2-5 16,0 1-6-16,-3 1-4 16,-3 1 2-16,-3 3 4 0,0 2 6 15,0 3-3-15,-3 0 2 16,3 0-3-16,3 0 2 15,3 0-4-15,0-3 1 16,3-3-5-16,0-2-2 0,3-2 0 16,0-1 1-1,0-2-34-15,0-6-13 0,-1 0-97 16,4-5-60 0,0-2 85-16</inkml:trace>
  <inkml:trace contextRef="#ctx0" brushRef="#br0" timeOffset="213751.6">14248 12076 312 0,'3'-3'115'0,"3"3"-89"0,-6 8 16 0,0 0 4 15,0 8-16-15,0 15-3 0,-3 14-4 16,0 14 0-1,-3 9-13-15,0 22 1 0,0 11 2 0,0-1-3 16,0 12 2-16,3 9-7 16,0-12-3-16,3-9-1 15,0-7 1-15,0-3-1 16,3-13-1-16,3-14-21 16,0-13-11-16,0-15-28 15,3-19-10-15,6-16-71 16,-1-19-53-1,4-28 80-15</inkml:trace>
  <inkml:trace contextRef="#ctx0" brushRef="#br0" timeOffset="214021.52">14620 12168 388 0,'0'8'145'0,"3"5"-112"0,0 19 1 0,-3-13-7 15,0 10-17-15,-3 10-3 16,-3 12 0-16,0 23 2 16,0 16-4-16,3 2 1 0,0 17 4 15,3 13-2-15,0-11 3 16,0-11-6-16,6-2-3 0,0-3-4 16,0-13 1-1,0-15-12-15,3-17-7 0,0-13-29 16,0-16-11-16,2-16-44 15,1-15-19-15,-3-11 0 16</inkml:trace>
  <inkml:trace contextRef="#ctx0" brushRef="#br0" timeOffset="214461.18">14849 11917 336 0,'24'-13'126'0,"-3"5"-98"0,11-6 6 0,-17 12-6 16,6-1-16-16,0 1-4 15,-3 2-5-15,-3 5 0 16,-6 3-2-16,-3 5-1 0,-9 5 1 16,-6 6 1-16,-6 5 3 0,-3 3-4 15,3 5-3-15,0-2 7 16,6-4 4-16,3-2-4 15,6-2-1-15,9-6-2 16,6-2 1-16,3-6-2 16,3-3 2-16,3-2-35 15,-1-2-13 1,1-1-57-16,3-2-23 16,0-3 6-16</inkml:trace>
  <inkml:trace contextRef="#ctx0" brushRef="#br0" timeOffset="-214632.26">15480 11546 316 0,'18'3'121'0,"-3"5"-95"0,14 11 14 0,-11-4-1 16,6 20-10-16,3 18-2 0,0 16-2 16,0 10-1-16,-4 29-13 15,-2 9 4-15,-3 4 3 16,-6 22-2-16,-3-5 3 15,-6-6 1-15,-6 6 0 0,-3-6-7 16,-3-13 0-16,-6-10-8 16,-3-6-3-1,-6-3-1-15,-5-12 1 0,-1-14-23 16,0-11-8-16,3-10-21 16,4-10-9-16,5-9-48 15,3-8-21-15</inkml:trace>
  <inkml:trace contextRef="#ctx0" brushRef="#br0" timeOffset="-209328.15">2091 16687 236 0,'-9'16'90'0,"9"-11"-70"0,9 1 10 0,-3-1-1 15,9 0 0-15,0 1 2 16,12-4-5-16,12-2-4 16,2-2-12-16,10-4-2 0,-1-2 2 15,-5 0-2-15,-3-2 3 0,-4-1-6 16,1 3-1-16,-6 0-20 15,-3 0-9-15,-4 3-51 16,-11 0-21-16</inkml:trace>
  <inkml:trace contextRef="#ctx0" brushRef="#br0" timeOffset="-209117.42">2222 16375 304 0,'0'0'115'0,"3"5"-89"0,9-2 3 0,-3 0-2 15,9-1-12-15,12-2 0 16,-3 0-9-16,8 0-2 16,4-2-2-16,-3-4 1 0,5 1 0 15,4 0-28-15,0-1-12 16,5-1-108-1</inkml:trace>
  <inkml:trace contextRef="#ctx0" brushRef="#br0" timeOffset="-206904.72">4380 16386 212 0,'-3'13'79'0,"6"-8"-61"0,3-2 12 0,0-6 2 16,3-2 5-16,6-6 4 15,12-10-8-15,3-19-3 16,5-12-17-16,10-4-1 0,-3-2 1 15,-7-3-1-15,4-3 1 16,-9-2-5-16,-3 3 0 0,-7 2-5 16,-5 8 0-1,0 8 1-15,-12 11 0 0,0 7 9 16,-3 11 3-16,-6 8-3 16,-6 11-3-16,-3 18-8 15,1 16-3-15,-4 13 2 16,3 3 1-16,3 6-3 15,3 12-1-15,3 6 1 16,6-6 0-16,6-7-2 16,3-9 0-16,3-7-12 15,0-6-2-15,0-10-23 16,-3-6-7-16,2-4-65 16,-8-7-28-16,-3-4 27 15</inkml:trace>
  <inkml:trace contextRef="#ctx0" brushRef="#br0" timeOffset="-206510.08">3398 16730 368 0,'-6'8'140'0,"12"-6"-109"0,3 1-4 0,3 2-11 0,9 0-6 16,15 1 4-16,23-4-4 15,21-2 0-15,19-2-6 16,26-4-1-16,15-4 3 16,-39 2-1-16,80-5 0 0,1-1 8 15,2 1 3-15,-14-3-3 16,-3 0 0-16,-6 3-2 15,-16 3 1-15,-17-1-6 16,-9 6-2-16,-14 2-2 16,-13 6 1-16,-15 2-2 15,-8 6 2-15,-13-1-13 16,-11 3-6-16,-6 1-16 16,-7-1-7-16,-11 0-28 15,-3-2-10-15,-6-1-82 16</inkml:trace>
  <inkml:trace contextRef="#ctx0" brushRef="#br0" timeOffset="-197203.62">3565 17113 260 0,'-3'-10'96'0,"3"7"-75"0,0 3 21 0,0 0 14 32,0 11-20-32,0 10-12 0,0 11-6 15,0 10-11 1,0 11-4-16,0 21-2 0,0 8 3 0,0-3 5 16,0 1-7-16,0 2-1 15,0 2-1-15,0-2 2 16,3-16-10-16,3-13-2 15,0-10-22-15,0-12-6 16,3-9-23-16,0-12-7 16,-7-15-49-1</inkml:trace>
  <inkml:trace contextRef="#ctx0" brushRef="#br0" timeOffset="-196950.51">3857 17248 260 0,'0'-18'99'0,"0"15"-77"0,0 6 22 16,0 2 7-16,0 6-14 15,0 4-1-15,0 9-17 16,-3 11-6-16,0 15-8 16,-3 11-2-16,0 2 1 0,0 1-2 15,0-1-2-15,3 3 1 16,-3 1-1-16,6-4-20 15,0-10-9-15,0-8-29 16,6-13-14-16,-6-8-41 16,6-11-38-16,3-13 61 15</inkml:trace>
  <inkml:trace contextRef="#ctx0" brushRef="#br0" timeOffset="-196256.34">4053 17621 200 0,'-6'16'74'0,"6"-8"-58"0,0 5 18 0,0-5 6 16,6 3-14-1,3 2-3-15,6 0-4 16,0-2-3-16,11-1-8 0,-2-2 1 0,9-8 4 16,0-5-3-16,-3-3 0 15,-4-5 0-15,1-6 4 16,-3-4-4-16,-6-7 2 15,0-1-5-15,-12-1-2 16,0 3 2-16,-6 5 0 16,-6 6-3-16,-6 7-1 15,-12 6 3-15,-9 13 3 16,-6 13-2-16,-2 13 1 16,2 3-3-16,-3 8 0 15,7 5-1-15,5 6 2 16,9 5-5-16,12 0-1 15,9-8 0-15,15-8 0 16,6-8 0-16,9-8 0 16,2-11 0-16,7-4 0 0,-3-9 0 15,-1-3 0-15,-2-7-20 16,0-5-7-16,-3-6-21 16,-1-8-8-16,-2-5-36 15,-3-3-14-15,-3-8 1 16</inkml:trace>
  <inkml:trace contextRef="#ctx0" brushRef="#br0" timeOffset="-195932.92">4461 16962 312 0,'-6'3'118'0,"9"0"-92"0,-3 2 11 0,0 0-3 15,3 3-13-15,0 3-1 16,0 2-10-16,3 6-2 16,-6 7-4-16,3 6-3 0,-3 2 0 15,0 3-1-15,-3 3 0 16,3 0-3-16,-6 2 2 16,6 3 1-16,6 5 2 15,3-5-1-15,2-8-1 0,4-5-4 16,3-8 0-16,0-8-11 15,0-8-3-15,0-11-26 16,-3-5-12-16,-3-5-74 16,-3-3-42-1,-9-3 83-15</inkml:trace>
  <inkml:trace contextRef="#ctx0" brushRef="#br0" timeOffset="-195736.56">4357 17174 300 0,'-12'11'112'0,"12"-9"-87"0,6 6 9 16,0-2-4-16,2-1-14 0,4 0-2 15,3 0-6-15,3 1 0 16,6-1-5 0,3-2-2-16,0-3 0 0,-1-3-19 0,4 0-5 15,-6-2-49-15,3-5-18 16,2-6-30-1</inkml:trace>
  <inkml:trace contextRef="#ctx0" brushRef="#br0" timeOffset="-195548.86">4800 16978 256 0,'-3'14'96'0,"3"-1"-75"0,0 8 28 0,0-8 6 15,0 11-16-15,0 8-2 16,0 2-18-16,0 6-4 0,0 2-9 15,0 0-4-15,0-2 1 0,0 0-2 16,0-3-1-16,3-8-24 16,0-5-9-16,0-8-34 15,3-8-15 1,0-14-47-16</inkml:trace>
  <inkml:trace contextRef="#ctx0" brushRef="#br0" timeOffset="-195347.04">4955 16968 240 0,'3'-21'90'0,"-3"21"-70"0,0 2 35 0,0 4 9 0,0 4-20 15,-3 11-7-15,3 11-18 0,0 8-5 16,0 2-8-16,0 0-4 0,3 3 1 16,0 0-2-16,0 0-1 15,0-2-17-15,0-1-9 16,0-8-52-16,-3-7-25 15,0-9-26 1</inkml:trace>
  <inkml:trace contextRef="#ctx0" brushRef="#br0" timeOffset="-195185.1">4851 17238 236 0,'-3'-3'90'0,"3"6"-70"0,3-3 8 0,3 0 0 0,3 0-17 15,2-3-6 1,4-2-14-16,0-3-5 0,6-5-59 16,0-6-27-16,0 0 12 15,3 1 9-15</inkml:trace>
  <inkml:trace contextRef="#ctx0" brushRef="#br0" timeOffset="-195012.79">5133 17092 208 0,'0'21'79'0,"0"-5"-61"0,3 5 28 0,-3-10 10 0,3 5-9 16,0 0-3-16,0 2-13 16,3 6-7-16,-6 0-14 15,3 0-2-15,-3-1-1 0,0 1-3 16,0 3-3-16,0-6-22 0,0 0-9 16,0-2-49-16,0-6-19 15</inkml:trace>
  <inkml:trace contextRef="#ctx0" brushRef="#br0" timeOffset="-193884.72">5291 17767 232 0,'-24'53'88'0,"18"-27"-69"0,-2 19 15 0,-1-24 1 15,3 8-3-15,-3 1 1 16,0-4-7-16,3-5-2 15,3-8-13-15,3-13 0 0,3-16 2 16,3-18-3-16,3-11 0 0,6-10-4 16,2-9 1-16,4-15 0 15,6 2 1-15,-3 6 0 16,0 7 0-16,-3 11-2 16,-4 11 1-16,-5 10 5 15,0 8 2-15,-3 8-1 16,3 11 2-16,-3 8-8 15,-3 13-2-15,0 18-3 16,3 14-2-16,0 4 1 16,0 4-1-16,3 0 0 15,-1-1 0-15,4 1-14 16,-6-3-3-16,0-6-22 16,3-10-10-16,-9-8-45 15,0-7-17-15,-3-14-24 16</inkml:trace>
  <inkml:trace contextRef="#ctx0" brushRef="#br0" timeOffset="-193683.32">5357 17656 356 0,'-12'-3'132'0,"12"3"-103"0,3 0 1 0,3 3-6 15,3-1-12-15,3 4-2 16,5-4-8-16,7-2-1 15,6 0-1-15,0-2-14 0,0-4-3 16,2-2-33-16,-2 3-15 0,-3 0-65 16,-3 2-38-1,-1 3 77-15</inkml:trace>
  <inkml:trace contextRef="#ctx0" brushRef="#br0" timeOffset="-193347.49">5779 17711 228 0,'12'8'85'0,"3"-8"-66"0,9 0 21 0,-18-2 4 0,9-4-5 16,3-2 0-16,0-5-7 16,-4-3-2-16,1-5-17 15,0-3 3-15,-12-2 2 0,0-3-6 16,-6 2 1-16,0 6-4 0,-9 2 0 16,-3 6-1-16,-2 8 2 15,-4 8-3-15,0 10-2 16,0 8-2-16,3 8-3 15,0 6 3-15,9 2 0 16,0 0-1-16,6 0 1 16,3 0-2-1,6-6 2-15,6-4 0 0,3-3 1 16,3-11-2-16,6-5 1 16,0-3-4-16,-1-5 0 15,4-2-8-15,-3-1-2 16,-3-5-21-16,0 0-6 15,-3-8-32-15,-3-2-10 16,2-9-68 0</inkml:trace>
  <inkml:trace contextRef="#ctx0" brushRef="#br0" timeOffset="-193016.44">6032 17005 296 0,'9'-21'110'0,"3"15"-86"0,9 1 16 16,-9 2 2-16,0 3-16 15,0 3-5-15,0 0 1 16,-3 5 0-16,0 2-11 16,-4 6 0-16,-2 8 2 0,-3 8-7 15,-3 2-1-15,-2 3-1 0,-1 3 2 16,0-1-3-16,0 1 0 15,3 0-3-15,6 0-1 16,3 2 1 0,0-5 2-16,3-5-3 0,-1-6 0 15,1-5-8-15,3-5-4 16,0-3-15-16,0-5-8 16,0-5-38-16,0-6-17 15,-3-2-47 1</inkml:trace>
  <inkml:trace contextRef="#ctx0" brushRef="#br0" timeOffset="-192781.79">6012 17256 312 0,'-18'0'118'0,"18"0"-92"0,3 3 17 16,0-3 3-16,3 2-14 15,3 1-3-15,8-3-11 16,-5 3-1-16,6-3-10 15,0 0-2-15,0 0-1 0,0 0-5 16,-3 0 1-16,-1 2-11 16,1-2-5-16,0 0-28 15,0 0-11-15,0-2-44 16,3-4-17-16,0 1-1 16</inkml:trace>
  <inkml:trace contextRef="#ctx0" brushRef="#br0" timeOffset="-192515.79">6384 16960 312 0,'3'-5'115'0,"-3"7"-89"0,3 3 19 0,0 1 1 16,0 4-11-16,-3 11-3 15,0 9-10-15,2 7-1 16,1 2-12-16,3 4-3 0,-6-1-2 0,3-2-5 16,0-3 1-1,0 0-9-15,0-3-2 16,3 1-25-16,0-12-9 0,0-9-32 16,0-9-14-16,3-10-44 15</inkml:trace>
  <inkml:trace contextRef="#ctx0" brushRef="#br0" timeOffset="-192312.8">6598 16986 324 0,'3'-18'123'16,"0"18"-95"-16,-3 2 18 0,0 4 4 0,0 4-19 16,0 9-5-16,3 7-15 15,0 9-7-15,0 2-3 0,3 0-1 16,0 2 2-16,0 1-8 0,0-3-1 15,-3 0-25-15,0-5-9 16,-3 0-43-16,0-9-19 16</inkml:trace>
  <inkml:trace contextRef="#ctx0" brushRef="#br0" timeOffset="-191870.69">6509 17224 340 0,'6'-2'129'0,"0"-1"-100"0,5-2 0 0,-5 5-7 15,3-3-13-15,3 1-3 16,0-4-14-16,0 1-8 16,0-3 9-16,0 3-30 0,0-1-12 0,-3 4-8 15,0-1-1-15,0 3 3 16,-1 5 2-16,1 1 32 15,-3-1 14-15,0 3 36 16,3-3 17 0,0 3 7-16,3-3 3 0,3 1-6 15,0-1-2-15,3 3-15 16,0 0-6-16,-4 0-11 16,1 0-3-16,-3 5-7 15,-3 0-4-15,-3 0 1 0,-3 3 0 16,-3 0 3-16,-3 0 1 15,-3 3 5-15,0-4 5 16,0 1-7 0,3-2-3-16,0-1-7 15,6-3-2-15,3 1-2 0,3-3 0 16,0-3-17-16,3-5-9 16,0-2-17-16,3-4-6 15,0 1-51 1,3-3-65-16,-4-3 50 15</inkml:trace>
  <inkml:trace contextRef="#ctx0" brushRef="#br0" timeOffset="-191527.95">7080 16936 272 0,'9'3'104'16,"0"-1"-81"-16,0 1 29 0,-3 2 7 0,0 3-14 16,0 5-1-16,0 6-8 15,0 5 0-15,0 7-20 16,-3 7 6-16,0-1 5 0,0 0-6 16,-3 2-2-16,0 1-11 15,3 2-3-15,0 9-1 16,-1 7 0-16,1 0-5 15,3-2 1-15,0-4-2 16,0-1 0-16,0-6-7 16,0-3-2-16,0-2-16 0,0-3-6 15,-3-8-13-15,3-3-4 16,0-12-26-16,0-12-9 16,0-7-63-1</inkml:trace>
  <inkml:trace contextRef="#ctx0" brushRef="#br0" timeOffset="-191271.91">7458 17145 296 0,'15'-50'112'0,"-9"37"-87"0,0-3 26 0,-3 13 8 16,-3 3-14-16,0 0-2 0,3 11-18 15,-3 10-5-15,0 5-12 16,0 9 1-16,0 7 2 15,0 6-2-15,0 7 0 0,3 11-5 16,0 0-1-16,3-2-1 16,0-3-2-16,-3-3-10 15,0-2-4-15,3-9-22 16,-3-5-7-16,0-7-39 16,0-9-17-16,0-12-50 15</inkml:trace>
  <inkml:trace contextRef="#ctx0" brushRef="#br0" timeOffset="-190628.31">5735 16653 232 0,'-18'3'88'0,"15"-9"-69"0,0 1 28 0,0 2 8 0,3-2-14 15,-3 0-1-15,3-1-10 16,0 1-2-16,0 2-15 16,0 1-1-16,3-1-1 0,3 1-2 15,3 2 2-15,6 0-4 16,9 0-2-16,11 2 0 15,10 1 1-15,11 2-5 16,4 0-1-16,2 1-2 16,7-1 0-16,8 0 2 15,13-2 2-15,-7 2-1 16,0 1-1-16,10-1 1 16,5 0 1-16,3-2-1 0,-3-1-1 15,6 1 1-15,12-3 1 16,-5-5-1-16,-7-1-1 15,3-1 3-15,0-1 2 16,-3 2-2-16,-11 1 0 16,-13 2 1-16,-6 1 0 15,-8 2-7-15,-7 0 0 16,-8 2-12-16,-6 1-6 16,-7 0-13-16,-8-1-6 15,-6 1-36-15,-6 0-13 16,-3-1-47-16</inkml:trace>
  <inkml:trace contextRef="#ctx0" brushRef="#br0" timeOffset="-190170.68">7708 16822 324 0,'-9'0'121'0,"12"3"-95"0,3-6 11 0,0 3 0 16,3-2-12-16,6-1 0 15,0 0-12 1,3 3-3-16,3 0-6 0,-1 0-3 0,-2 6 2 16,-3 2-2-16,-3 2-1 15,-3 3-2-15,-6 3 1 16,-3 3 1-16,-3 7 0 16,-3 3 0-16,0 3 0 15,3-3 4-15,0 0 5 0,3-5-5 16,6-3 0-16,0-5 0 15,9-3 2 1,3-5-8-16,0-2 0 0,2-6-11 16,-2-3-4-16,3 0-35 15,0-2-14-15,3 2-89 16</inkml:trace>
  <inkml:trace contextRef="#ctx0" brushRef="#br0" timeOffset="-183285.83">9083 16349 220 0,'-6'18'85'0,"3"-18"-66"0,3 3 16 0,0-3 6 16,0 0-18-16,3-3-2 15,0-2-7-15,3 0 1 16,0-1-8-16,0-2 0 0,0 0 0 16,0 3 1-16,0 0 0 15,0 2-2-15,-3 1-1 16,0-1 8-16,-3 3 3 15,0 0 4-15,0 0 0 16,-3 0-5-16,0 0-1 16,0 0-11-16,3 0-1 0,0-3-9 15,0-2 0-15,3-3-68 16,-3-3-29-16,0-4-42 16</inkml:trace>
  <inkml:trace contextRef="#ctx0" brushRef="#br0" timeOffset="-174736.16">10530 15626 244 0,'0'-8'93'0,"-3"6"-72"0,-3-1 25 0,3 3 7 16,-3 0-14-1,-6 3-2-15,-6 2-11 16,-5 3-2-16,-7 10-13 16,-6 6-2-16,-3 8 1 0,-5 5-2 0,-1 3 1 15,-3-1-3-15,4 1-1 16,2 0-3 0,9 0 1-16,7 7-4 0,8 1-2 15,12 2 2-15,12-2 2 16,9-6 0-16,8-8-1 15,7-7 1-15,6-9 1 16,0-7 3-16,2-11 4 16,4-16-2-16,3-16 1 15,2-5 4-15,-2-5 2 0,-6-6 1 16,-7-7 1-16,-2-17-6 16,-12 1-4-16,-6 2 1 15,-9 3 0-15,-12 2 3 16,-12-2 1-16,-12-5-3 15,-5-3 0 1,-1 8-3-16,3 10 0 0,-2 8-3 16,-1 9-2-16,0 7-2 15,3 8-1-15,1 8-14 16,-1 8-4-16,9 0-16 16,0 19-6-16,7 10-19 15,8 11-6-15,12 8-39 16,9 2-14-16,14 6-2 15</inkml:trace>
  <inkml:trace contextRef="#ctx0" brushRef="#br0" timeOffset="-174221.17">10789 15939 192 0,'-6'-8'74'0,"6"8"-58"0,-3 0 25 15,3 0 8-15,0 0-12 16,0 0-3-16,0 0-3 16,3 5 0-16,0 3-16 15,0 2 4-15,-3 4 4 0,-3 7-6 16,0 5-2-16,-3 6-4 15,0 8-2-15,-3 2-3 16,3 0 1-16,0 1-4 16,3-6 0-16,3 0-1 15,3-5-2-15,3-6 1 16,3-2 1-16,0-6-1 0,3-2 2 16,3-5-4-16,0-3 0 15,0-3-8-15,-1-2-2 16,1-3-14-16,-3-6-4 15,-3-2-27-15,-6-2-11 16,-3-3-73 0</inkml:trace>
  <inkml:trace contextRef="#ctx0" brushRef="#br0" timeOffset="-174002.59">10601 16158 248 0,'-6'0'93'0,"9"0"-72"0,3 0 18 0,3 3 3 0,3-3-7 16,3 0 2-16,3 0-12 16,3-3-3-16,3-2-13 15,2 0-5-15,1-3-3 0,3 0 1 16,0 2 1-16,-1 1-21 16,1 0-10-16,3 2-33 15,0 3-11-15,-1 5-57 16</inkml:trace>
  <inkml:trace contextRef="#ctx0" brushRef="#br0" timeOffset="-168468.6">11661 14798 308 0,'-3'-16'115'0,"3"16"-89"0,-6 6 21 0,3-1 5 0,-3 8-19 16,-6 11-4-16,-9 16-8 0,-11 10-2 15,-10 16-10 1,-9 37 1-16,-2 8 3 0,2 24-1 16,10 13 1-16,5 11-5 15,12 11-3-15,15-9 0 16,12 8-1-16,15-10-2 0,18-16-2 16,8-19-4-16,10-10 0 15,-1-19-16-15,7-18-6 16,3-16-16-16,2-21-6 15,3-19-45-15,1-19-20 16,-7-10-22 0</inkml:trace>
  <inkml:trace contextRef="#ctx0" brushRef="#br0" timeOffset="-167893.51">12358 15214 4 0,'-6'-8'0'0</inkml:trace>
  <inkml:trace contextRef="#ctx0" brushRef="#br0" timeOffset="-167597.5">12173 15113 192 0,'-27'-13'74'0,"15"10"-58"0,0-5 34 16,6 8 12-16,1 0-6 0,-1 0 0 15,0 3-20-15,3-1-8 16,0 1-16-16,3 2-5 0,6 1-1 15,3-1 1-15,8 0 1 16,10 1 0-16,12-4 2 16,11 1-1-16,10-3 0 15,3 0-5-15,-1-3-3 16,4 1 0-16,-1 2-1 16,-5 0-5-16,-4 2-1 15,-8 1-19-15,-7 0-7 16,-8-1-23-16,-6 1-8 0,-12-1-153 31,-15 1 75-31</inkml:trace>
  <inkml:trace contextRef="#ctx0" brushRef="#br0" timeOffset="-167089.53">12176 15094 284 0,'-12'24'107'0,"12"-16"-83"0,9-2 10 0,0-1 2 16,9 0-9-16,12 3-1 15,8 3-12-15,7 2-4 16,0 3-6-16,-1 2-3 0,-2 3 2 16,-3 3-2-16,-1 3 2 15,-8 4-2-15,-6 4 2 16,-9 2-2-16,-15 5 2 15,-9 6-2-15,-15 13 2 16,-12 5-2-16,-17 3-1 16,-10 2 7-16,-5 1 3 15,-4 2-1-15,4-6 0 16,11-1 1-16,10-15 4 16,11-9-2-16,12-9 3 15,12-7-6-15,15-9-1 16,12-7 2-16,15-9 4 15,17-7 1-15,22-5 3 0,5-4-4 16,-2 1 0 0,2 2-6-16,4 6 0 0,2 3-3 15,-3 4 0-15,-5 3-3 16,-7 1-2-16,-5 2 1 16,-4 0-1-16,-5 0-7 15,-3 0-3-15,-7-3-19 16,-5 0-6-16,-6 0-24 15,-6 1-10-15,-7-1-67 16,-5-2-29-16,-6-3 39 16</inkml:trace>
  <inkml:trace contextRef="#ctx0" brushRef="#br0" timeOffset="-166166.92">12158 16526 316 0,'-3'-3'118'0,"3"6"-92"0,3 2 17 0,-3 3 1 16,0 5-18-1,0 6-4-15,0 5-11 0,0 2-3 16,0 1-4-1,3-1-3-15,0 1 2 0,0-4-4 0,3-4 0 16,0-3-10-16,0-3-5 16,0-2-17-16,0-6-6 15,0-5-32-15,0-5-15 16,0-9-36 0</inkml:trace>
  <inkml:trace contextRef="#ctx0" brushRef="#br0" timeOffset="-166000.87">12277 16391 264 0,'0'-21'101'0,"-3"15"-78"0,0-1 22 0,3 4 6 0,-3 0-23 15,0 3-7-15,0 0-13 16,0 0-6-16,0 3-1 16,0 0-34-16,0 2-15 0,0 3-82 15,3 0-44 1,3 5 79-16</inkml:trace>
  <inkml:trace contextRef="#ctx0" brushRef="#br0" timeOffset="-165809.86">12497 16682 236 0,'21'16'90'0,"-9"-11"-70"0,6-5 19 0,-9 3 5 15,6-3-19-15,0 0-6 16,3 0-11-16,-1 0-6 15,1 0-1-15,0 0-8 0,-3 0-3 16,-3-3-38-16,-3 1-19 16,0-4-47-1</inkml:trace>
  <inkml:trace contextRef="#ctx0" brushRef="#br0" timeOffset="-165512.22">12602 16536 248 0,'-18'-5'93'0,"15"5"-72"0,3-2 20 0,0 2 4 16,3-3-23-16,0 0-7 16,6 1-12-16,3-1-5 0,2-2 1 15,4-1-27-15,3-2-10 0,3 3-25 16,3 0-11-16,0 0 22 16,2 2 10-16,1 3 50 15,0 3 21-15,-3-1 31 16,-4 6 15-16,-2 5-9 15,-6 9-3-15,-3 1-15 16,0 4-8 0,-3 2-14-16,-3 0-3 0,0 0-14 15,0-2-5-15,0-4-6 16,-3-4-1-16,0-3-31 16,0-6-15-16,0-4-70 15,0-14-28-15,0-8 30 16</inkml:trace>
  <inkml:trace contextRef="#ctx0" brushRef="#br0" timeOffset="-164445.33">12340 14560 228 0,'3'3'88'0,"0"-3"-69"0,6 0 19 0,-3 0 4 15,2 0-16-15,1 2-2 16,3 4-5-16,0 4-3 0,0 3-8 16,0 6-5-16,0 2-2 0,-3 6-1 15,0 2 0-15,-3 2 0 16,-3 1 0 0,0-3 2-16,-3-2 3 15,0-6 2-15,0-5 1 0,0-3 2 16,-3-8 4-16,0-5-6 15,3-8 0-15,0-8-6 16,3-2-2-16,3-3-2 16,0-3 0-1,3 3 0-15,-1-3 0 0,1 3 2 16,3 2 0-16,0 6 0 16,-3 3 2-16,0 4-3 15,0 4-2-15,0 7 4 16,0 3 3-16,-3 2-1 0,0 6-2 15,0 3 0-15,-3 2 1 16,0 0-1-16,0 0 2 16,0-5-2-16,-3-3-1 15,3-5 1-15,-3-8-1 16,3-5 0-16,0-6 0 16,0-2 0-16,3-3 0 15,-1-2-3-15,1-1 2 16,3 3 1-16,0 1 0 15,0-1 0-15,0 2 0 16,0 4 0-16,0-1 2 16,0 6 1-16,0 2 3 15,0 3-1-15,0 3 0 16,0 2 1-16,0 3 1 0,-3 3-3 16,-1 2-3-16,1 0 0 15,0 3 1-15,-3 0-1 16,0 0 2-16,0-3-11 15,0 0-4-15,0 1-32 16,3-4-11-16,0 1-49 16,3-3-21-16,0 0 15 15</inkml:trace>
  <inkml:trace contextRef="#ctx0" brushRef="#br0" timeOffset="-162839.77">13679 15121 284 0,'-12'-16'107'0,"12"13"-83"0,0-2 21 0,0 5 7 16,0 0-15-16,0 0-1 0,6 5-8 15,-3 3-3 1,0 6-13-16,-3 9-1 0,0 20 2 0,-3 10-3 15,-3 8 2-15,0 2-1 16,0 6 3-16,0 15-5 16,0 1-1-16,3-5-6 15,0-6-4-15,3-11 1 16,0-5 2 0,0-7-7-16,3-9-1 0,0-8-16 15,0-10-8-15,3-11-5 16,0-7-1-16,3-12-9 15,0-10-3-15,3-13-28 16,3-16-14-16,6-13-24 16</inkml:trace>
  <inkml:trace contextRef="#ctx0" brushRef="#br0" timeOffset="-162567.73">13920 15296 176 0,'21'-101'66'0,"-12"72"-52"0,0-11 36 15,-3 27 15-15,-3 0 0 0,0 2 3 16,0 6-15-16,-3 2-8 15,0 3-25-15,0 11-1 0,0 5 1 16,0 8-2-16,-3 13 1 16,0 13-4-16,0 8 1 15,0 3-3-15,0 2 0 0,0 9-5 16,0 10-3-16,0-3 0 16,0-7-1-16,3-9-2 15,0-10-2-15,0-8-2 16,0-8-1-16,3-8-23 15,0-5-7-15,3-8-13 16,0-3-1-16,0-8-32 16,0-7-14-1,6-14-55-15</inkml:trace>
  <inkml:trace contextRef="#ctx0" brushRef="#br0" timeOffset="-161305.92">14364 15571 224 0,'-9'8'85'0,"6"-6"-66"0,-3 6 19 0,6-2 5 15,-3-1-7-15,3 3 2 16,0 2-13-16,0 1-3 16,3 2-13-16,3-2 3 0,3-1 4 15,3-4 1-15,3-6-1 16,5-6 0-16,4-2 0 15,0-5-4-15,0-3 0 16,0 0-3-16,-3-2 2 16,-1-3-4-16,-5 0-2 15,-3-1-2 1,-3-4 0-16,-6 5 0 0,-6 2 1 16,-9 6 2-16,-6 5 3 15,-6 5-2-15,1 9-2 16,-4 4-5-16,0 9 0 0,0 2 0 15,1 11 2-15,2 2-1 16,6 6 2 0,6 2-2-16,6 1-1 15,6-6 7-15,3-6 3 0,6-4 1 16,3-3 3-16,6-6-3 16,2-5-1-1,4-5-6-15,3-2-3 0,0-4 0 16,0-2-1-16,-1-2-5 15,-2-1 1-15,-3-2-18 16,-3-1-8-16,-3-2-20 16,-3-2-8-16,0-3-42 0,0-9-16 15,-1-1-29 1</inkml:trace>
  <inkml:trace contextRef="#ctx0" brushRef="#br0" timeOffset="-160617.2">14873 14711 288 0,'-3'-8'107'0,"6"8"-83"0,0-3 17 0,-3 3 4 15,0 0-13-15,0 0-3 16,0 6-6-16,0 1-3 16,0 7-10-16,-3 4-4 0,-6 9-2 15,3 4 2-15,0 4 3 16,3 2-2-16,3 0-2 15,0 3 0-15,3-3-1 16,3-6-2-16,6 1 1 16,-3-3-2-16,3-5-1 0,3-5 1 15,-1-4 1-15,1-4-1 16,0-3-1-16,-3-3-19 16,0-2-8-16,-3-3-19 15,-3-3-7-15,-3-5-44 16,-3-2-20-16,-3-6 0 15</inkml:trace>
  <inkml:trace contextRef="#ctx0" brushRef="#br0" timeOffset="-160397.11">14775 14978 324 0,'-24'0'123'0,"24"0"-95"0,-3 3 16 0,3-3 0 15,6 0-15-15,0 0-5 16,6-3-5-1,-1 0-2-15,4-2-9 0,3 0-5 0,3 0 0 16,3-1-4-16,3 1 0 16,-4 0-15-16,1-1-4 15,0 1-28-15,0 0-11 16,-3 0-73 0,0-3-58-16,-7 0 73 15</inkml:trace>
  <inkml:trace contextRef="#ctx0" brushRef="#br0" timeOffset="-160136.55">15206 14732 332 0,'0'-3'126'0,"3"6"-98"0,3 5 14 16,-3 0 0-16,0 2-15 15,-3 6-1-15,0 8-6 16,0 8-3-16,0 5-9 15,0 0-3-15,0 3-1 0,0-1-2 16,0-2-2-16,0-2 1 16,0-1 1-16,3-7-8 15,-3-6-1-15,3-5-29 16,0-6-12-16,0-7-19 0,3-6-9 16,0-10-44-1,3-8-41-15,0-8 66 16</inkml:trace>
  <inkml:trace contextRef="#ctx0" brushRef="#br0" timeOffset="-159936.64">15355 14764 324 0,'6'-13'123'0,"-6"15"-95"0,3 3 14 0,0 1 1 16,0 4-11-16,-3 6 1 16,0 8-14-16,3 5-6 15,0 3-8-15,-3 0-2 0,3 2 1 16,0 0-5-16,0-2 1 15,0-5 0-15,-3-1 0 0,0-5-33 16,0-5-13-16,0-3-39 16,-3-5-16-16,0-5-37 15</inkml:trace>
  <inkml:trace contextRef="#ctx0" brushRef="#br0" timeOffset="-159741.61">15278 14944 316 0,'-6'0'118'16,"6"0"-92"-16,0 2 19 0,0-2 5 0,3 3-17 16,3 0-4-16,0-1-14 15,2 1-5-15,4-3-6 16,0 0-5-16,3 0 0 0,0 0-10 0,0-3-3 16,3 1-35-1,0-1-15-15,-4 0-47 0,1 1-19 16,0-1 22-1</inkml:trace>
  <inkml:trace contextRef="#ctx0" brushRef="#br0" timeOffset="-159489.03">15614 15012 336 0,'9'8'126'0,"-6"-2"-98"0,3 4 17 0,-3-2-1 0,0 0-13 16,0 5-3-16,-3 1-14 16,0-1-4-16,0 3-6 15,0 0-3-15,0-1 0 0,0 1-1 16,0 0 2-16,0-3-12 16,3-2-6-16,0 0-27 15,0-6-12-15,6-2-35 16,-3-6-16-16,5-5-18 15</inkml:trace>
  <inkml:trace contextRef="#ctx0" brushRef="#br0" timeOffset="-158290.9">15727 15703 264 0,'-18'40'101'0,"12"-16"-78"0,-6 10 15 0,6-18 2 15,0 2-7-15,0 3 3 16,3-2-7-16,1-6-1 16,2-2-15-1,2-6 10-15,4-8 4 0,3-10-3 0,3-16 0 16,6-16-7-16,6-8-2 16,3-2-5-16,5-4-1 15,1-4-3-15,0-8 1 16,-3 4-4-16,-6 9 0 15,-4 11 1-15,-5 7 0 16,-3 11 2-16,-3 8 3 16,-3 13-4-16,-6 8-3 15,0 16-1 1,0 13-4-16,0 8 0 0,0 2 2 16,0 6 2-16,3-2 0 15,0 4-1 1,3 4-2-16,0-4 1 15,3-4 1-15,-3-4 0 0,3-4-7 16,-3-6-3-16,0-5-19 16,-3-9-8-16,-3-1-17 15,0-6-3-15,-3-6-25 16,0-7-10-16,-3-6-50 16</inkml:trace>
  <inkml:trace contextRef="#ctx0" brushRef="#br0" timeOffset="-157954.99">15906 15629 368 0,'-6'-3'140'0,"6"3"-109"0,3 0 9 0,-3 0-4 15,6 0-21-15,0 0-3 16,2-2-8-16,4-1-3 16,3-2 0-16,3-1-4 0,3 4 2 15,3-4-17-15,0 4-5 16,-1-1-13-16,1 1-3 15,0 2 5-15,-3 2 6 16,-3 3 11-16,0 3 8 16,-4 0 17-16,1 6 7 0,-3 4 19 15,-3 3 8-15,-3 3-4 16,0 3-3 0,-3-1-15-16,0-2-5 0,0-3-9 15,-3-2-4-15,0-4-12 16,0-4-6-16,0-3-45 15,0-8-18-15,3-5-65 16,6-9-39 0,0-4 86-16</inkml:trace>
  <inkml:trace contextRef="#ctx0" brushRef="#br0" timeOffset="-157771.11">16307 15576 368 0,'-8'-16'137'16,"2"11"-106"-16,0 0 10 0,6 2-2 0,0-2-24 15,-3-1-8-15,3-2-25 16,0-5-11-16,0 3 15 0,0-4-66 0,6-4-25 16,3-3-31-1</inkml:trace>
  <inkml:trace contextRef="#ctx0" brushRef="#br0" timeOffset="-156908.39">16552 15587 160 0,'-9'5'63'0,"6"-2"-49"0,3-3 9 0,0 0 1 15,0 0 8-15,0 0 4 16,0 0 6-16,3 5 1 16,0 0-23-16,0 0 8 0,3 1 5 0,-1-1-6 15,1 0-3 1,0-2-8-16,3 0 0 0,0-3-3 15,3-3 2-15,3-2 1 16,0-3 2-16,3-3-6 16,0-2-2-16,-3-3-1 15,-1-2-1-15,-2-1-2 16,0 0-1-16,-3-2-3 16,-3 3 1-16,-3 2 0 15,-6 0 1-15,-3 3 2 16,-3 5 3-16,-3 3-2 15,-3 7 1-15,-2 9-7 0,-4 5-1 16,0 5-2 0,-3 3 0-16,3 5 2 0,3 5 2 15,6 3-1 1,4 3 2-16,5 0 2 0,9-3 2 16,5-6 1-16,7-4 0 15,6-3 0-15,3-6 0 16,6-5-4-16,2-5-1 15,-2-2-1-15,0-4-2 16,-3-2-13-16,-4-2-6 16,-5-1-12-16,-3-2-6 15,-3-6-22-15,-3-2-8 16,-3-6-79 0,-6-7-68-16,-3-1 82 15</inkml:trace>
  <inkml:trace contextRef="#ctx0" brushRef="#br0" timeOffset="-156546.73">17075 14774 304 0,'6'-13'115'0,"0"8"-89"0,-3 0 19 0,-3 5 4 15,0 0-18-15,0 0-3 16,0 5-10-16,0 3-1 16,0 2-10-16,-3 9 0 0,0 7 3 15,0 6-2-15,0 5 3 16,0 3-6-16,3 2-3 16,0-2-1-16,6 0-1 15,0-1 0-15,3-4 0 16,0-4 0-1,3-4 2-15,0-6-1 0,3-5 2 16,-3-6-4-16,0-2-2 16,0-8-18-16,-3-2-7 15,-4-6-36-15,1-3-14 16,-3-5-78 0</inkml:trace>
  <inkml:trace contextRef="#ctx0" brushRef="#br0" timeOffset="-156332.73">16944 14949 360 0,'0'5'134'0,"3"-2"-104"0,9 2 5 16,-6 0-4-16,6-2-14 16,3 0 1-16,3-3-11 15,0 0-2-15,0 0-3 16,0 0-8-16,-1 0-1 0,1-3-28 15,3 0-12-15,0 1-48 0,0-3-20 16,3-6-7 0</inkml:trace>
  <inkml:trace contextRef="#ctx0" brushRef="#br0" timeOffset="-156108.74">17388 14838 316 0,'0'13'118'0,"3"-2"-92"0,0 2 24 0,0-3 3 15,0 6-17-15,3 6-6 16,-3 1-11-16,0 4-2 16,0 2-10-16,-3 0 0 0,0 3 3 15,0-6-6-15,3 1-2 16,-3-4-10-16,3-4-3 16,0-3-23-16,0-3-8 15,0-5-24-15,3-5-9 0,0-6-39 16,2-8-49-1,4-7 57-15</inkml:trace>
  <inkml:trace contextRef="#ctx0" brushRef="#br0" timeOffset="-155893.65">17567 14880 268 0,'6'-13'101'0,"-4"13"-78"0,-2 0 28 16,0 0 10-16,3 8-19 15,0 2-4-15,0 6-9 16,-3 6-1-16,0 1-16 15,0 1-2-15,0 8-3 0,0 0-3 0,0-1-3 16,0 1-3-16,0-3 1 16,3 0-23-16,-3-2-10 15,0-3-33-15,0-6-15 16,0-5-66 0</inkml:trace>
  <inkml:trace contextRef="#ctx0" brushRef="#br0" timeOffset="-155728.66">17477 15094 340 0,'0'-2'129'0,"3"2"-100"0,3-5 13 0,0 2 2 16,0-2-25-16,3-1-5 16,0-2-9-16,3-2-2 15,-3 2-1-15,3 0-15 0,0 0-6 16,0 0-41-16,-1 0-16 0,1 0-71 15</inkml:trace>
  <inkml:trace contextRef="#ctx0" brushRef="#br0" timeOffset="-155437.58">17754 15073 340 0,'15'0'129'0,"-6"3"-100"0,3 0 2 0,-6-1-5 0,0 1-16 16,0-3-3-16,-3 5-4 0,0 0 0 15,-3 3-2-15,0 3-3 0,-3 2 1 16,0 0 5-16,0 3 2 16,0 0 0-16,3 0-1 15,3-3-1-15,3 1 0 16,6-4-2-16,-1-2 1 15,1 0-4-15,3-5 0 16,0-3-8-16,0 0-2 16,-3 0-36-16,0-3-14 15,0 0-88 1</inkml:trace>
  <inkml:trace contextRef="#ctx0" brushRef="#br0" timeOffset="-154903.85">18204 14973 252 0,'5'0'93'0,"-2"2"-72"0,0 1 29 0,-3-3 10 16,3 5-13-16,0 6-5 15,-3 2-9 1,0 6-3-16,0 5-17 0,-3 10-1 0,0 8 1 16,0 14-3-16,3 7 2 15,0 1-5-15,3-1 1 16,0 1-5-16,3 2 0 15,0 3-1-15,0-6-2 16,0-7 1-16,3-11-1 0,-3-8-16 16,0-8-4-16,0-8-28 15,0-8-11-15,0-7-31 16,-3-14-11-16,3-16-30 16</inkml:trace>
  <inkml:trace contextRef="#ctx0" brushRef="#br0" timeOffset="-154627.91">18451 15092 364 0,'3'-24'134'0,"0"19"-104"0,0-3 14 0,-3 8 0 16,0 0-16-16,0 8-4 16,2 0-9-16,-2 5-2 15,3 5-8-15,-3 12-1 0,3 12 0 16,0 11 0-16,0 5 0 15,0 3 2-15,0 0 3 16,-3 2-2-16,0 6-2 16,0-6-2-16,3-4-3 15,0-9 1-15,-3-8-1 16,3-5-20-16,0-10-7 16,0-9-21-16,0-4-10 15,0-9-18-15,3-10-5 16,0-9-60-16</inkml:trace>
  <inkml:trace contextRef="#ctx0" brushRef="#br0" timeOffset="-154175.59">18486 14811 356 0,'9'-18'134'0,"3"5"-104"0,9-6 5 0,-9 11-4 16,6-2-9-1,6-1 1-15,2-2-6 0,1 2-2 16,0 3-9-16,-3 0-2 0,-6 3 0 15,-4 2-2-15,-5 6 1 16,-3 5-2 0,-6 5-1-16,-3 8 1 0,-6 8-1 15,1 6 0-15,-4 5 2 16,0-1-1-16,3-2-1 16,6-2 1-16,3-4 1 15,6-4 1-15,3-6 1 16,3-2 0-16,5-1 2 15,1-7-3-15,0-1 0 0,0-4-1 16,0-1-2 0,3-3-26-16,-6-2-10 0,-1 0-37 15,-2 3-16-15,0-3-70 16</inkml:trace>
  <inkml:trace contextRef="#ctx0" brushRef="#br0" timeOffset="-153700.9">18793 15685 296 0,'9'0'112'0,"-3"2"-87"0,0 6 24 0,-3 0 4 16,0 5-17-16,-3 8-4 15,0 6-14-15,0 5-4 0,0-1-8 16,-3 4-2-16,3-1 0 0,-3-2-2 16,3 0 1-16,0-6-4 15,3 1 0-15,0-4-17 16,0-1-5-16,0-7-24 15,3-4-10-15,-3-3-21 16,3-5-8-16,-1-9-31 16</inkml:trace>
  <inkml:trace contextRef="#ctx0" brushRef="#br0" timeOffset="-153456.33">18861 15666 396 0,'12'-3'148'0,"-3"1"-115"0,3 2 2 0,-6 0-6 16,0-3-18-16,3 0-1 16,0 1-8-16,0-1-2 15,0 0 0-15,0 1 0 0,0 2 0 16,0 0-16-16,-1 0-4 15,-2 2-17-15,0 1-4 16,-3 2-35-16,-3 3-17 0,0 3-36 31</inkml:trace>
  <inkml:trace contextRef="#ctx0" brushRef="#br0" timeOffset="-153253.33">18864 15878 292 0,'-6'16'110'0,"9"-14"-86"0,0 1 18 0,-3-3 3 0,6 2-13 16,0-2-1-16,3 0-14 16,0-2-5-16,3-1-7 15,0 1-6-15,0-1 0 0,3 0-15 16,0 3-6-16,-1 0-29 16,4 0-12-16,-3 0-49 15,3-2-49-15,0-4 54 16</inkml:trace>
  <inkml:trace contextRef="#ctx0" brushRef="#br0" timeOffset="-152675.78">19201 14473 340 0,'0'2'126'0,"3"1"-98"0,3 0 10 16,-3 2-3-16,3 3-11 15,2 5-2-15,7 6-4 16,6 7 1-16,6 8-10 15,0 9 3-15,3 10 4 0,2 13-4 16,1 3-2-16,-3 2 1 0,-3 8 3 16,-7 22-4-1,-5 0 2-15,-6-6 2 0,-6 3 1 16,-6 10 0 0,-3-2 1-16,-6-11-2 0,-3-10-1 15,1-8-7-15,-4-6-2 16,0-7-4-16,3-6-1 15,0-11-10-15,0-10-5 16,3-5-12-16,0-8-5 16,1-5-11-16,2-6-3 15,-3-5-29-15,0-6-12 0,3-7-74 16</inkml:trace>
  <inkml:trace contextRef="#ctx0" brushRef="#br0" timeOffset="-151814.62">20094 14105 356 0,'-27'-8'132'0,"27"8"-103"0,-15 3 14 0,15-3 1 16,-6 8-16-16,0-3-4 16,-9 19-2-16,3-3-2 15,-6 45-11-15,4-10 8 0,-4 49 3 16,3-20-6-16,9 66-3 15,0-37-2-15,9 71-1 16,0-42-2-16,9 66 1 16,-3-53-2-16,6 63 0 15,-4-57 1-15,4 52 1 16,3 19-1-16,0-21 1 16,-3-24-2-16,3-32 2 0,-3-21-9 15,3-19 0 1,-1-13-13-16,-2-10-3 15,0-14-15-15,-3-13-5 0,-3-15-12 16,-3-12-4-16,0-12-39 16,-3-9-18-1,0-15-36-15</inkml:trace>
  <inkml:trace contextRef="#ctx0" brushRef="#br0" timeOffset="-151308.68">20740 16965 348 0,'3'11'132'0,"-3"-11"-103"0,5 26 12 16,-2-21-1-16,-3 19-20 16,0 16-6-16,0 5-6 15,-3 3-1-15,1 2-4 16,-1 0 5-16,0 3 4 0,3 3-2 16,3-4 0-16,5-4-2 15,7-3 2-15,3-8-3 16,9-8 1-16,3-8-5 15,3-5-2-15,-1-5-14 16,1-9-6-16,-6-4-19 0,-3-6-6 16,-7-5-23-1,-8-6-10-15,-6-2-69 16</inkml:trace>
  <inkml:trace contextRef="#ctx0" brushRef="#br0" timeOffset="-151096.64">20686 17317 368 0,'-9'5'137'0,"12"-2"-106"0,3 2 8 0,0-5-1 15,6 3-13-15,3-3 0 16,3-3-10-16,5 1-4 16,4-1-6-16,3 0-4 0,3-2 0 0,-1 0-8 15,-5-1-3-15,-3 1-27 16,-3 0-12-16,0 0-34 15,-6-1-14-15,-3 4-42 16</inkml:trace>
  <inkml:trace contextRef="#ctx0" brushRef="#br0" timeOffset="-150912.64">21070 17328 320 0,'18'5'121'0,"0"-2"-95"0,3-3 18 16,-10 0 2-16,4 0-16 15,6-3-5-15,0 0-14 0,0-2-5 16,0 0-4-16,-1-1-6 0,-2 4-2 16,-3-1-30-1,-6 0-14-15,-3 1-78 16,-3-6-67-16,-3-3 71 16</inkml:trace>
  <inkml:trace contextRef="#ctx0" brushRef="#br0" timeOffset="-150719.65">21183 17161 376 0,'3'-5'143'0,"-3"5"-112"0,15-11-8 0,-6 8-10 16,3-2-34-16,3-3-8 16,0-2-65-16,2-1-27 0</inkml:trace>
  <inkml:trace contextRef="#ctx0" brushRef="#br0" timeOffset="-150379.62">21606 17052 308 0,'-3'30'115'0,"3"-30"-89"0,3 26 10 15,-3-21-2-15,3 11-10 16,0-3-2-16,3 11-6 15,-3-5-2-15,6 10-8 16,-3-5 3-16,5 5 3 0,-2-5 0 0,9-1 1 16,-3-4-5-16,12-6 0 15,-6 0 1-15,11-10 2 16,-5 0 1-16,6-14 0 16,-6 0-4-16,-3-12 0 15,-4 1 1-15,-2-15 2 16,-3 6-5-16,-9-9-2 15,0 6 0-15,-21-1 0 16,3 6-2-16,-12 5 1 16,7 6-7-16,-10 10 1 15,6 0-15-15,0 16-5 16,-6 8-17-16,12 0-5 16,4-3-42-16,2 5-17 15,0-2-44-15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2T15:38:13.712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47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1" timeString="2021-10-12T15:39:20.818"/>
    </inkml:context>
  </inkml:definitions>
  <inkml:trace contextRef="#ctx0" brushRef="#br0">2082 4678 252 0,'-8'-19'96'0,"8"11"-75"0,0-10 23 0,0 13 7 15,0 2-18-15,3-5-6 16,-3 8-3-16,5 8 1 16,4 5-13-16,-6 14 2 15,6 4 0-15,0 4 1 0,0 7 1 16,6 19-6-16,3 10-4 16,0 6-3-16,6-5-3 15,2 2 1-15,-2 2 1 16,6 6-1-16,3-2 2 15,-4-6-4-15,-2-8 0 16,-3-13 1-16,-3-5 2 16,-3-11-1-16,0-8 2 15,-6-8-2-15,-4-8 2 0,-2-13 4 16,9-11 6-16,-6-18-7 16,3-18-3-16,0-11-5 15,6-6 1-15,3 1 3 16,0-12 1-16,2-7-1 15,4 3-2-15,-6 8 1 16,3 4-1-16,0 12 0 16,-4 5 0-16,-5 13 2 15,-3 2 1-15,3 9-1 16,-6 5-2-16,-6 5 1 16,6 5-1-16,-9 3-14 15,3 3-5-15,-3 2-26 16,0 3-11-16,0 0-39 0,-3 0-14 15,-6 0-25 1</inkml:trace>
  <inkml:trace contextRef="#ctx0" brushRef="#br0" timeOffset="299.52">2205 4741 304 0,'-33'3'112'0,"27"2"-87"0,-3-5 22 0,9 3 3 0,0 0-23 15,0-3-5 1,0 0-11-16,9 2-5 0,9 4-3 16,11-4 2-16,13 3 4 0,12-5-5 15,-4 0 0-15,1 0 0 16,-1 0 0-1,-2 0 0-15,3 3 0 0,-10-3 0 16,1 0 0-16,-3 0-13 16,-1 0-4-16,-11 0-82 15,0-3-37-15,-6-2-14 16</inkml:trace>
  <inkml:trace contextRef="#ctx0" brushRef="#br0" timeOffset="1364.1">3065 5400 212 0,'-6'8'79'0,"6"0"-61"0,6 5 15 0,-6-5 1 16,9 3-8-16,3-1-3 15,-1-2 0-15,10-2 0 0,6-9-12 16,15-8 4-16,-1-10 3 0,7-8-4 16,-3-13 2-16,2-9-3 15,-2-12 0-15,-3-3-5 16,-4 0-3-1,-5 5 0-15,-6 5 1 0,-6-2-3 16,-3 8-2 0,-15 5 0-16,-3 5 1 0,-3 11-1 15,-12 11-1-15,0 10 1 16,-6 16-1-16,0 13 0 16,-9 16 0-16,1 26 0 15,-1 22 0-15,3 5 0 16,0 18 0-16,3 11 0 15,10-5 2-15,-1-3-3 16,9 0 0-16,6-10 1 16,6-16 2-16,3-17-1 15,6-12 2-15,-7-16-2 0,4-11 2 16,0-13 0-16,-3-11 3 16,0-13-3-16,-6-11 0 15,-3-12 1-15,-3-4 2 16,-3-2-5-16,-9 0-1 15,-6 3 0-15,-2 2 2 16,-1 3 1-16,6 5 1 16,3 6-2-16,6 2-2 15,0 3-6-15,12 2-1 16,9 3 5-16,6 0 3 0,3 3 1 16,6-3 1-16,-7 0-29 15,10 0-9-15,-6 0-49 16,3 0-21-16,3-5-31 15</inkml:trace>
  <inkml:trace contextRef="#ctx0" brushRef="#br0" timeOffset="1741.72">3580 5707 296 0,'-18'37'110'0,"9"-29"-86"0,6 3 13 0,3-6 2 0,0-2-14 16,0-3-5-16,3-3 0 0,6-8-1 15,6-7-10 1,9-14-1-16,-1-16-1 0,7-7-1 0,0-1-1 16,0 6-3-16,-7 5-2 15,-5 5 1-15,0 11-1 16,-6 5-3-16,-3 14 5 15,0 7 0 1,-3 9 2-16,0 9 2 16,3 12-3-16,-6 7 0 15,3 6-1-15,0 2 1 16,3-2-2-16,-3 0 2 16,5-3-2-16,-8-6 2 0,3-1-26 15,0-9-12 1,-3-3-40-16,-3-5-14 15,0-5-55-15</inkml:trace>
  <inkml:trace contextRef="#ctx0" brushRef="#br0" timeOffset="1929.47">3708 5654 272 0,'-21'-16'101'0,"18"11"-78"16,3 2 26-16,0 3 7 0,0 0-24 15,9 0-7-15,-6 0-15 16,9 0-5-16,6 0-3 15,2 0-2-15,7 0 3 0,-6 0-18 16,3-5-4-16,3-3-42 0,-4-5-17 16,4-8-55-1</inkml:trace>
  <inkml:trace contextRef="#ctx0" brushRef="#br0" timeOffset="2235.55">4413 4638 288 0,'9'-37'107'0,"-9"34"-83"0,0-4 26 0,0 7 8 0,0 7-20 16,-9 7-6-16,0 12-11 16,-3 1-1-1,-6 12-11-15,-5 6 1 0,-7 6 3 0,-3 17-1 16,-3 12 1-1,7 2-5-15,5-6 0 0,3 9-5 16,12 2-2-16,9-7 0 16,6-6-1-16,9-13 0 15,6-8 0-15,3-8-3 16,-1-14 0-16,1-1-14 16,3-15-4-16,3-7-22 15,2-8-10-15,1-10-32 16,-3-11-13-16,0-14-36 15</inkml:trace>
  <inkml:trace contextRef="#ctx0" brushRef="#br0" timeOffset="2497.79">4696 4842 304 0,'0'-13'112'0,"3"13"-87"0,-3 5 24 0,3-2 4 16,-3 7-15-1,3 1-4-15,0 7-12 0,0 11-3 16,0 11-11-16,0 10 1 0,6 6 2 16,-6 2-4-16,3-2-2 15,0-1-2-15,-1 1-3 16,1-3 1-16,0-8 1 16,0-8-21-16,0-8-9 15,0-13-26-15,-6-8-11 16,0-14-31-16,0-7-13 15,-12-8-9-15</inkml:trace>
  <inkml:trace contextRef="#ctx0" brushRef="#br0" timeOffset="2702.84">4502 4993 304 0,'-20'-53'115'0,"20"45"-89"0,3-3 19 16,0 9 4-16,5 2-18 15,4-6-3-15,9 6-7 16,6 0-4-16,6 6-9 15,2-6-1-15,4 0 0 0,-3 0-3 16,-3 0-3-16,-4-6 0 0,1 4-1 16,-3 2-7-16,-3 0 0 15,-6 2-37-15,-1 4-15 16,-14-1-102 0,0 5 16-1</inkml:trace>
  <inkml:trace contextRef="#ctx0" brushRef="#br0" timeOffset="2931.38">4505 5265 356 0,'-12'27'132'0,"12"-19"-103"0,3 5 12 0,3-3-1 16,-3-4-11-16,6 2 0 15,6 0-12-15,9 0-3 0,0-3-8 16,9 0-2-16,5-2 0 0,-5-3 0 15,0 0 0-15,-1-3-5 16,1 0 1-16,0 1-33 16,3-3-13-16,-7-3-61 15,-8-3-24-15,0-10-10 16</inkml:trace>
  <inkml:trace contextRef="#ctx0" brushRef="#br0" timeOffset="3214.7">5080 4434 304 0,'12'0'115'16,"6"11"-89"-16,8 5 19 0,-11-3 1 0,0 14-9 0,3 7-2 15,3 11-6-15,0 8-4 16,0 2-13-16,-7 1 3 0,1 10 3 15,-6 11-2-15,-3 2 3 16,-6-2-6 0,-6-6 0-16,-6 1-6 15,-6-1 1-15,-8 6-5 0,-1-3-2 16,-12-8-9-16,1-8-5 16,2-7-46-16,6-9-19 15,6-5-116 1</inkml:trace>
  <inkml:trace contextRef="#ctx0" brushRef="#br0" timeOffset="4045.43">6044 5207 312 0,'-47'11'118'0,"38"-3"-92"0,3-6 22 0,6 1 4 16,0-3-26-16,0 0-8 16,3 8-10-16,12-6-3 15,8 4-3-15,4-1 1 0,3 0 2 16,0 1-2-16,3-4 0 15,-1 1-1-15,-2 0 1 0,3-1-29 16,-6-2-11-16,-7-2-48 16,1-1-21-1,-12-5-26-15</inkml:trace>
  <inkml:trace contextRef="#ctx0" brushRef="#br0" timeOffset="4235.84">6134 4921 372 0,'-3'0'140'15,"3"3"-109"-15,3-3 0 0,-3 0-6 0,6 3-15 16,2 2-1-16,4-5-3 0,3 0-1 16,6 0-3-16,6-5-2 0,0 5 3 15,5 0-37-15,1 5-15 16,0-3-116-1</inkml:trace>
  <inkml:trace contextRef="#ctx0" brushRef="#br0" timeOffset="15865.77">7369 4651 296 0,'-15'48'110'0,"18"-29"-86"0,-3-1 9 16,3-13 0-16,0 3-6 16,3-8 4-16,3-5-4 15,3-8-2-15,6-8-13 16,2-16-3-16,1-6 1 0,0-2-4 16,-3 0-1-16,-3 0 0 0,0 6 1 15,-6 4-5 1,0 6-1-16,-6 8 11 15,-1 8 7-15,-4 2-3 0,-1 16 0 16,-3 9-7-16,0 9-3 16,0 9-5-16,0 11 0 15,0 9 0-15,3 1 2 16,3 3-8-16,0-8-3 16,3-3-15-16,3 0-7 15,0-11-22-15,0-2-6 16,0-1-55-16,0 1-24 0,-3-5 20 31</inkml:trace>
  <inkml:trace contextRef="#ctx0" brushRef="#br0" timeOffset="16241.68">6779 5077 356 0,'-44'3'134'0,"32"-6"-104"0,0 3 16 0,9 3 1 0,0 0-22 16,3 2-3-16,3-5-5 15,6 5-2-15,9 3-7 16,18 0 4-16,14 0 1 0,10-3 0 16,14-5 0-16,27-5-5 0,6-6-3 15,1-2 0-15,11-3-1 31,3 0 0-31,-9 3 0 0,-9 0 0 0,-3 0 0 16,-6 2-2-16,-5 3 1 16,-13-2 0-16,-8 2 1 15,-10 0-5-15,-11 3 1 16,-13-1-5-16,-5 1-1 16,-6 2-19-16,-6 1-9 15,-6-1-15-15,-6 0-7 16,-6 1-83-16,-6 2-34 15,-15 2 41 1</inkml:trace>
  <inkml:trace contextRef="#ctx0" brushRef="#br0" timeOffset="17050.45">6985 5506 296 0,'0'-11'112'0,"0"17"-87"0,0 2 22 16,0 2 3-1,0 9-14-15,-3 7-1 0,0 9-9 16,0 4-4-16,0 6-12 16,0 11-2-16,0 10-1 0,3 0-3 15,0 0-1-15,0-8-3 16,3-7-1-16,0-9-15 16,3-8-6-16,3-7-14 15,3-11-2-15,3-14-2 16,-3-12 2-16,-1-14-6 0,4-13-1 15,0-8 6-15,0-5 6 16,0-1 19-16,0 1 10 16,0-3 15-16,-3 8 5 15,0 6 26 1,-4 7 12-16,1 11 5 0,-3 5 1 16,-3 11-15-16,-3 7-5 15,-3 11-14-15,0 9-7 16,-3 9-6-16,0 12-3 15,4 7-6-15,-1 6-3 16,3-9-11-16,3 1-6 16,-1-9-23-16,4-4-10 15,3-9-43-15,0-5-18 0,3-10-28 32</inkml:trace>
  <inkml:trace contextRef="#ctx0" brushRef="#br0" timeOffset="17411.09">7312 6075 300 0,'-9'34'112'16,"9"-26"-87"-16,3 5 15 0,0-7 3 0,0-4-15 16,3-2-1-16,6-5-5 15,3-8 1-15,6-14-13 16,6-18 1-16,-1-5 0 0,1-3-6 15,0-2-1-15,0-1 0 16,-3 3 0-16,-4 6-2 16,-5 9-2-16,-3 9 3 0,-3 11 0 15,0 10 3-15,0 11 3 16,0 10-2-16,0 8 1 16,-3 5-5-16,3 9 0 15,0 12-1-15,0 4 1 16,0 4-2-16,0-4-1 15,-4-6-17-15,4-8-9 16,-3-6-26-16,0-7-10 16,-3-5-55-16,-3-19-78 15</inkml:trace>
  <inkml:trace contextRef="#ctx0" brushRef="#br0" timeOffset="17614.46">7455 5871 356 0,'-15'-10'132'0,"12"7"-103"0,3 0 10 16,0 3-2-16,6 0-14 16,3 3-4-16,3 0-8 15,0 2-5-15,3-3-3 16,3 1-3-16,0-3 3 0,5-3-15 16,1-2-5-16,3-3-29 0,0 0-12 15,0-2-47-15,-4-1-21 16,1-5 12-1</inkml:trace>
  <inkml:trace contextRef="#ctx0" brushRef="#br0" timeOffset="19678.09">7931 5384 228 0,'0'0'88'0,"0"3"-69"0,3 5 35 0,-3-5 12 15,0 10-12 1,0 13-4-16,-3 11-15 0,3 8-5 16,-6 5-17-16,1 6-3 0,-1 8 0 15,0 4-6-15,0-12 0 16,3-11-2-16,0 10-2 15,3 6-8-15,0-10-5 16,6-14-20-16,0-6-6 16,3-15-11-16,2-13-2 15,1-14-11-15,0-15-5 16,3-14-43 0</inkml:trace>
  <inkml:trace contextRef="#ctx0" brushRef="#br0" timeOffset="19889.37">8122 5456 220 0,'9'-56'82'0,"-6"51"-64"0,0-6 42 0,-3 11 13 0,0 6-17 16,-3 7-8-16,-3 19-12 15,0 13-3-15,0 5-19 16,-3 3-1-16,3 2 0 0,0 9-7 16,0 7-1-16,3-2-3 15,3-3 1-15,3-8-13 16,0-7-6-1,0-9-22-15,3-8-11 0,0-12-40 16,0-9-16-16,3-13-27 16</inkml:trace>
  <inkml:trace contextRef="#ctx0" brushRef="#br0" timeOffset="20208.02">8277 5273 284 0,'24'-21'107'0,"-7"18"-83"0,10-5 15 0,-15 8 3 15,0 0-12-15,0 0 0 16,0 3-8-16,-3 2-4 16,-3 6-10-16,0 2-5 0,-3 0-2 15,-3 3 1-15,-3 5 3 16,-6-2 2-16,-3 7 1 15,0 4-4-15,0 7-1 0,3-3-1 16,3-2-2 0,3-6 3-16,3-2 0 15,6-6-1-15,6-2 1 0,3-5-18 16,0-3-4-16,3-3-66 16,5-5-29-16,1-5-32 15</inkml:trace>
  <inkml:trace contextRef="#ctx0" brushRef="#br0" timeOffset="21103.03">9616 3810 332 0,'-12'8'123'0,"-3"5"-95"0,-11 11 11 16,11-8 1-16,-15 13-11 16,-12 24 0-16,-17 32-1 15,-22 15 0-15,-5 38-15 16,6 15 1-16,5 24 2 0,10 11-2 15,11 21 2-15,15-13-9 16,22 3-2-16,17-6-3 16,20-29-2-16,22-6-6 15,21-20-1-15,5-22-10 16,1-20-2-16,-1-14-14 16,3-16-5-16,4-5-28 0,-4-16-12 15,4-3-80 1</inkml:trace>
  <inkml:trace contextRef="#ctx0" brushRef="#br0" timeOffset="26993.95">10232 4469 148 0,'6'-13'55'0,"-3"2"-43"0,0 3 30 16,0 5 12-16,-3 1-1 15,3-1 2-15,-3 3-12 16,0-5-3-16,0 5-23 16,0 0 1-16,3 5 0 0,0 3-2 0,-3 3 1 15,3 10-3 1,-3 3-1-16,3 15-3 0,-3 9 1 15,0 5 0 1,0 0 1-16,0 0-4 16,-3 5-3-16,0 0-2 0,0-2 0 15,0-6-2-15,0-5-1 16,3-8 1-16,0-13-1 16,0-3-25-16,0-13-8 15,0-8-25-15,0-8-9 16,3-8-74-1,0-10-45-15,-3-3 84 0</inkml:trace>
  <inkml:trace contextRef="#ctx0" brushRef="#br0" timeOffset="27332.43">9953 4424 336 0,'-24'-13'126'0,"18"13"-98"0,0 5 12 16,3-5-2-16,3 0-15 15,0 0 0-15,0 0-14 16,0 0-5-16,9 0-3 16,3 3 5-16,8-3 6 0,10 0 0 15,9 2 3-15,3 1-6 16,-1 2-1-16,4-5-2 16,-6 3-1-16,2-1-3 15,1 1 1-15,-3-3-2 16,-1 0 2-16,1 0-2 0,-3 0 2 15,-3 0-2 1,-7 0 2-16,-2 0 0 0,-6-3 1 16,-3 3 0-16,-3 0 0 15,0-2-13-15,-6-1-7 16,0 3-31-16,0 0-12 16,-1 0-43-16,-2 0-15 15,6 5-20 1</inkml:trace>
  <inkml:trace contextRef="#ctx0" brushRef="#br0" timeOffset="27789.61">11066 4162 264 0,'3'-24'101'0,"-6"16"-78"0,0 3 26 0,3 2 7 16,-6 3-13-1,-3 6-2-15,-6 4-12 16,-6 14-6-16,-6 8-13 15,-5 7 2-15,-7 6 4 0,3 3-6 0,3 13-1 16,4 10-3-16,2 6-1 16,9 0-1-16,3-6 0 15,6 3 0-15,6 3 2 16,3-3-3-16,9-5 0 16,6-11-1-16,6-10-2 15,3-9 1-15,5-4 1 16,7-6-8-16,0-11-1 15,6-2-23-15,-4-8-8 16,-2-5-20-16,-3-8-6 16,-6-9-67-16,2-12-59 15,-2-9 71-15</inkml:trace>
  <inkml:trace contextRef="#ctx0" brushRef="#br0" timeOffset="28077.92">11393 4379 340 0,'0'0'126'0,"0"3"-98"0,0 2 19 0,0 3 0 16,-3 2-12-16,0 6-1 16,0 8-10-1,-3 13-5-15,0 16-11 0,0 0-1 0,0 2 0 16,0-2-3-16,3-8-1 15,1-2-1-15,2-4 1 16,0-4-2-16,2-6-1 16,-2-8-26-16,3-5-10 15,-3-6-26-15,0-10-9 16,0-2-63 0,0-17-62-16,0-7 73 15</inkml:trace>
  <inkml:trace contextRef="#ctx0" brushRef="#br0" timeOffset="28341.57">11229 4379 336 0,'-8'-8'126'0,"8"0"-98"0,0 5 12 15,0 3-2 1,2 3-8-16,-2-3 2 0,9 8-9 16,6-5-4-16,6-1-11 15,9 1 1-15,3 0 2 0,2-6-4 16,1 3-2-16,0-3-2 15,-3 1-3 1,-4 2 3-16,-2 2 0 0,-3 1-17 16,-6 0-5-16,-3-1-22 15,-3 3-7-15,-6 3-18 16,-4 0-9-16,-7 3-65 16,-7 2-34-16,-9 0 87 15</inkml:trace>
  <inkml:trace contextRef="#ctx0" brushRef="#br0" timeOffset="28566.86">11125 4807 288 0,'-32'43'107'0,"26"-38"-83"0,3 8 30 0,6-7 8 16,3 2-12-16,2 2-5 16,4-5-12-16,3 3-4 15,3-2-16-15,6-4 3 0,3 4 2 16,2-6-8-16,4 0-1 15,3 0-5-15,3 0-1 16,2 2-1-16,-2 4-2 16,0-1-21-16,-4-3-11 0,-2-2-24 15,-3-2-10-15,-3-3-61 16,-1-9-26-16,-2-7 27 16</inkml:trace>
  <inkml:trace contextRef="#ctx0" brushRef="#br0" timeOffset="28878.96">11816 3887 292 0,'6'2'110'0,"3"9"-86"0,6 2 20 0,-6 0 5 15,2 1-14-15,4 4 0 16,6 11-7-16,3 8-3 15,3 16-13-15,0 5-3 0,-4 1-2 16,-2 7 5 0,-3-3 5-16,-3 11-5 15,-3 3-2-15,-6 2-3 0,-3-7 0 16,-6-9-2-16,-3 4 2 16,-6 1-4-16,-9 1-2 15,-3-8 0-15,-5 3 1 16,-4-20-30-16,0-1-13 15,3-6-70-15,3-16-30 16,4-8-15-16</inkml:trace>
  <inkml:trace contextRef="#ctx0" brushRef="#br0" timeOffset="29715.69">13405 4763 352 0,'18'18'132'0,"-12"-5"-103"0,0 6 21 0,-6-9 1 16,0 6-17-16,-3 3-5 15,-3 5-12-15,0 2-4 16,0 3-7-16,-3 6-4 0,-3 2 1 16,-2-3 0-16,-1 0 1 15,-3-2-7-15,0-5 0 16,0-4-30-16,3-1-13 0,0-4-53 16,6-15-25-16,6-11-22 15</inkml:trace>
  <inkml:trace contextRef="#ctx0" brushRef="#br0" timeOffset="30121.95">14632 4305 264 0,'3'8'101'0,"-3"-8"-78"0,3 10 31 0,-3-10 7 16,0 14-16-16,0-4-3 16,0 19-14-16,0-2-3 15,0 26-14-15,0-14-4 0,0 19-1 16,0-13-3-16,0 8-2 0,0-13 0 16,3 5-1-1,0-8-20-15,0-3-9 0,-3-7-34 16,0-9-12-16,0-2-78 31</inkml:trace>
  <inkml:trace contextRef="#ctx0" brushRef="#br0" timeOffset="30383.75">14346 4307 348 0,'-6'0'129'0,"6"0"-100"0,3 6 7 0,-3-6-2 15,6 5-13-15,-3-5 0 16,9 3-1 0,-3-1 0-16,20-2-11 15,-2 0 1-15,27-10 1 0,-10 2-6 16,16-5-1-16,-12 2-4 0,14-2-1 16,-11 5 3-16,2-3 1 15,-11 9-12-15,0 2-4 16,-10 0-23-1,-2 0-9-15,-6 2-27 0,-6 1-10 16,-3-3-62 0</inkml:trace>
  <inkml:trace contextRef="#ctx0" brushRef="#br0" timeOffset="30722.5">15239 3829 300 0,'-6'15'112'0,"6"-15"-87"0,3 30 24 15,-3-23 6-15,3 12-18 16,0-6-4-16,0 16-8 15,0-5-4-15,3 21-11 0,-3-13-6 16,6 21-1-16,-3-14-2 0,6 6 2 16,-4-5-11-1,7-8-4-15,-3-3-23 0,3-5-10 16,0-3-38-16,0-10-15 16,0-4-36-1</inkml:trace>
  <inkml:trace contextRef="#ctx0" brushRef="#br0" timeOffset="30933.09">15417 3982 384 0,'-26'5'143'0,"26"-5"-112"0,-33 27 8 0,30-22-7 0,-12 16-18 16,3 3-3-1,-9 8-7-15,3-3-3 0,-5 8 0 16,5-8-1-16,-3 0 0 0,6-2-27 15,0-12-9-15,3 1-31 16,0-8-12-16,3-2-64 16,-2-12-30-1,2-4 90-15</inkml:trace>
  <inkml:trace contextRef="#ctx0" brushRef="#br0" timeOffset="31104.76">15051 4051 256 0,'0'-21'96'0,"0"21"-75"0,12-6 32 0,-9 6 8 15,6 0-14-15,0 0-4 0,9 0-14 16,-3 0-6-16,12 0-13 16,-7 0-2-16,10-5 2 0,-6 2-6 0,12 1-2 15,-9 2-12-15,8 0-4 16,-5 0-31-16,6 2-12 16,-6 1-77-1,2 5-62-15,-5-3 74 16</inkml:trace>
  <inkml:trace contextRef="#ctx0" brushRef="#br0" timeOffset="31540.39">15980 4130 304 0,'0'-13'112'0,"0"13"-87"0,-6 5 29 16,6-5 5-16,-9 13-18 16,0 1-4-16,-12 12-10 0,4 1-5 15,-13 18-12 1,6-6-2-16,-3 19 2 0,3-7-6 0,4 23 0 16,5-11-2-16,6 9-2 15,0-11 1-15,9 5-1 16,0-11 0-16,15 6 2 15,-3-16-19 1,17-5-6-16,-5-6-19 0,12-18-6 16,-6-3-39-1,11-18-14-15,-8 0-37 16</inkml:trace>
  <inkml:trace contextRef="#ctx0" brushRef="#br0" timeOffset="31766.62">16316 4358 316 0,'0'0'118'0,"0"0"-92"0,0 8 24 0,0-3 3 0,-3 6-13 15,3-1-3-15,-6 19-15 16,1-2-4-16,-4 20-10 16,0-2-5-16,3 3 0 0,0-6-2 15,3-2-1-15,0-8-13 16,3-3-6-16,0-3-21 15,6-10-8-15,0-3-53 16,0-13-23-16,0 0-6 16</inkml:trace>
  <inkml:trace contextRef="#ctx0" brushRef="#br0" timeOffset="31999">16179 4344 368 0,'6'-10'140'0,"-6"10"-109"0,18 3 9 0,-15-1-2 16,6 3-13-16,-3-5-2 16,9 6-11-16,-3 2-5 15,12-6-4-15,-6 1-3 0,8 0 3 16,-5 2-4-16,6-2 0 16,-6 2-26-16,0 0-9 15,-3 0-28-15,-7 3-13 0,1-2-42 31,-12 7-52-31,0-8 58 16</inkml:trace>
  <inkml:trace contextRef="#ctx0" brushRef="#br0" timeOffset="32199.08">16176 4612 304 0,'-17'21'115'16,"17"-21"-89"-16,0 26 25 0,0-20 8 0,3 4-14 15,0 1-2-15,3 2-11 16,-3-2-3-16,8 4-16 15,-2-1-1-15,15-4 1 0,-6 4-7 16,15-9-1-16,-6 3-1 16,5 2 0-16,-5-2-2 0,6-2-2 15,-6 1-26-15,5-7-12 16,-8 3-34-16,0-6-15 16,-3-2-83-1</inkml:trace>
  <inkml:trace contextRef="#ctx0" brushRef="#br0" timeOffset="32492.24">16787 4101 408 0,'24'21'154'0,"-24"-21"-120"0,29 53 8 0,-23-40-3 16,6 11-10-16,-3 0 1 0,3 13-6 15,-3-11-3 1,-3 22-11-16,0-8-2 0,-9 23 2 0,3-12-6 16,-9 9-2-16,0-9 1 15,-6-4 0-15,3-7-6 16,-9 2-2-16,6-7-31 16,-2-1-14-16,2-5-16 15,3-5-5-15,3-3-93 16,3-8-58-1,3-2 100-15</inkml:trace>
  <inkml:trace contextRef="#ctx0" brushRef="#br0" timeOffset="32999.22">17376 3281 316 0,'9'32'118'0,"9"-3"-92"0,12 26 22 16,-13-23 4-1,7 16-13-15,3 10-2 0,6 21-15 16,6 6-4-16,2 2-10 16,1 27 4-16,-3-3 1 0,-4 6 0 15,-5 15 2-15,-6 0-2 16,-3 3 2-16,-9 8-6 15,-6 8-3-15,-9-14 1 16,-9 22 0-16,-9-11 1 16,-6-10 2-16,-6 10-5 15,-2-10-3-15,2-14 1 16,-3-8 0-16,3-10-1 16,-2-5-2-16,-1-9-13 0,0-12-4 15,3-14-22 1,7-13-8-16,2-8-28 0,3-11-10 15</inkml:trace>
  <inkml:trace contextRef="#ctx0" brushRef="#br0" timeOffset="47897.58">1868 6604 196 0,'-30'11'74'0,"16"-3"-58"0,-7-1 14 0,18-4 1 15,-9 2-1 1,3 1 2-16,-3-1-6 16,3 0-4-16,3-2-12 0,3 0-6 0,0-1-1 15,3-2-2-15,6 0-1 16,9-2 1-16,9-4 1 16,9-2 1-16,11-2 3 15,-2-3-1-15,8-3 0 16,10 0 1-1,14-3 3-15,7 1-6 0,-1-1-2 16,0 3-3-16,4 3 0 16,5 5 2-16,0 6 2 15,-5 2-3-15,-13 7 0 16,-2 4 5-16,-7 5 5 16,-2 0-3-16,-10 2 2 15,-5 3-3-15,-3 3 2 0,-13 5 2 16,-8 6 2-1,-6 2-3-15,-6 0 0 0,-3-3-5 16,-6-2 0-16,-3-8 1 16,0-8 2-16,-3-6-1 15,3-4 2-15,-6-9-2 16,3-8 0-16,3-5-6 16,6-2 1-16,6-6 0 15,6 0 0-15,9 1 0 0,9 1 0 16,5 1-3-1,4 0 0-15,6 3 2 16,2-9 0-16,10 6 1 16,5-3 0-16,4 0 0 15,-1 3 0-15,-2 3 0 0,-1 2 0 16,7 0 0 0,2 3 2-16,-3 5-1 15,1 2-1-15,-10 4 3 0,-2 2 2 16,-1 5 2-16,-2 0 1 15,-1 1 0-15,1-1 2 16,-3 0-1-16,-7 0 0 16,-5 1-3-16,-3 2 1 15,-4-3 0-15,1 0 3 16,-12 1-3-16,3-1-2 0,-7 0-2 16,-5-2-3-16,3-1 1 15,0 1 1-15,-6 0 1 16,0-3 1-16,0 0-2 15,3 0 1-15,-9-3 0 16,3 0 1-16,0 1 0 16,-1-1 0-16,-2 1-5 15,0-1 1-15,0 0 0 16,0 1 2-16,-3-1-1 16,0 0-1-16,0-2-6 15,0 2-4-15,-3-2-14 16,0 2-7-16,0-2-20 15,3 2-5-15,0 1-102 16,3-1-62-16,0-2 101 16</inkml:trace>
  <inkml:trace contextRef="#ctx0" brushRef="#br0" timeOffset="63181.47">1788 8448 240 0,'-30'29'90'0,"24"-16"-70"0,0 11 21 0,0-10 7 15,6 1-17-15,0 1-3 16,9-5-3-16,0-6 1 16,6-10-14-16,12-14 11 0,11-7 4 15,-2-9-6-15,3-7-1 16,0-5-10-16,-7-6-4 16,-2-3-1-16,-3 6 1 15,-3 7-3-15,-7 6-2 16,-2 11 0-16,0 7 1 15,-6 9-3-15,3 10-2 16,0 10 2-16,6 12 2 16,-6 7 2-16,6 5 1 0,2-2-2 15,-5 0-2 1,0-1 1-16,-3-2-1 0,-3-2 4 16,-9-3 2-16,0 0 6 15,-9-3 3-15,-3-3-2 16,-6-2 2-16,-2-5-8 15,-1-3-2-15,0-3-3 16,3-2 1-16,6-3-4 16,0 0 0-16,3-3-8 15,0-2-2-15,12-3-25 16,6 0-9-16,9-3-12 16,-3 1-3-16,9 2 13 15,-3 0 6-15,-1 5 21 16,-5 0 12-16,3 3 8 0,0 0 3 15,6 0 16-15,-3 0 10 16,0-2 0 0,5-4 1-16,-2-4-6 0,6-6-1 15,0-8-6-15,-4-8 0 16,-2-5-8-16,3-5-1 16,-6-3-2-16,-6 0 1 15,0 5-2-15,-3 3 2 16,-4 6-4-16,-8 2-2 15,0 5 8-15,-8 8 4 0,-4 5-6 16,-3 9-2 0,0 7-3-16,-3 8-2 15,0 14 1-15,3 15-1 16,3 11-3-16,6 2 2 0,3 1 1 16,3-6 0-1,6-5 4-15,0-5 2 0,3-6-5 16,0-7 0-16,-3-3 1 15,3-9 1-15,0-1 1 16,3-6 0-16,3-8-22 16,-3-3-10-16,9-5-55 15,-4-3-23-15,-2-4-60 16</inkml:trace>
  <inkml:trace contextRef="#ctx0" brushRef="#br0" timeOffset="64403.56">2699 8387 280 0,'-6'-5'104'0,"6"2"-81"0,0 3 9 0,0 0-2 16,0 0-12-16,6 0-3 15,6 3-2-15,-4 2 1 16,7 3-7-16,0 3 7 0,-3 5 5 16,0 2-1-16,-3 3-1 15,0 6-5-15,-3 2-2 0,0 0-4 16,-3 0-1-16,3-2-3 16,-6-6 1-16,0 0-2 15,0-5 2 1,0-6 0-16,0-2 3 0,0 0-1 15,-6-5 2-15,0 0-4 16,0-3-2-16,3 0-3 16,-6 0 1-16,3-3-1 15,3 0 0-15,0 1 2 16,3-1 0-16,0 3-3 16,0 0 2-16,0 0 1 15,0 0 0-15,-6 0 0 16,6 0 0-16,-3 0 0 0,3-3 2 15,0 3-3 1,0 0 0-16,0 0 1 16,0 0 2-16,0 0-3 0,0 0 0 15,0 0 1-15,0 0 0 16,0 0 0-16,0 0 0 16,0 0 0-16,0 0 0 15,0 0-3-15,0 0 0 16,0 0 2-16,0 0 0 15,0 0 3-15,0 0 1 16,0 0-1-16,0-2-2 16,0-1 1-16,0 0 1 0,0-2-3 15,0-5 0 1,0-1 1-16,0-8 0 16,3 1-3-16,3 5 2 15,0 2 1-15,9-5 2 0,0-8-3 16,6 1-2-16,2 1 2 15,1 1 0 1,0 3 1-16,0 2 0 0,-9 3 0 16,0 7 0-16,0 4 0 15,2 2 0-15,-8 0 0 16,0 10 0-16,3 4 2 16,-9 1 1-16,3 7-1 15,-6 1-2-15,0 1 1 16,0 3 1-16,-6-1-1 15,3-2 2-15,3-3-11 0,-6-2-4 16,6-9-38-16,0-2-18 16,6-8-94-1</inkml:trace>
  <inkml:trace contextRef="#ctx0" brushRef="#br0" timeOffset="64899.66">3288 8072 256 0,'3'-7'96'0,"3"4"-75"0,-6 0 23 0,0 3 5 15,3 3-15 1,3 5-5-16,6 8-3 0,0 10 0 16,6 9-14-16,-4 7 0 0,4 0-1 15,0 1-6 1,3-4-1-16,-6 1 0 0,3-3 2 16,0-3-3-16,2-5-2 15,1-5-9-15,-6-5-3 16,3-9-43-16,0-7-16 15,0-8-75 1,-3-9-41-16,2-7 87 16</inkml:trace>
  <inkml:trace contextRef="#ctx0" brushRef="#br0" timeOffset="65077.95">3621 8099 356 0,'-18'0'132'0,"10"8"-103"0,-10 8 12 0,12-6-3 0,-12 11-12 15,0 9-1-15,-3-1-12 16,-3 5-5-16,-2 0-5 16,2 1 0-16,-6-1 0 0,3-2-4 15,6 0 1-15,7-6-27 16,-1-2-11-16,9-8-54 16,6-8-21-16,6-6-29 15</inkml:trace>
  <inkml:trace contextRef="#ctx0" brushRef="#br0" timeOffset="66233.98">3857 8467 240 0,'-9'10'90'0,"6"-4"-70"0,3 4 19 0,0-5 3 15,0-2-11-15,3 0-3 16,0-1-1-16,3-2 0 16,5-5-14-16,1-6 5 0,3-10 5 15,6-5-3-15,9-11 0 16,0-13-9-16,-4-6-2 15,4 0-3-15,-3 9-1 16,-6 2-1-16,-3 10 2 16,-9 9 1-16,2 5 1 15,-2 5-2-15,-6 3-1 16,3 7-8-16,6 6 0 16,-3 11 1-16,3 8 1 0,6 10-2 15,6 5 0 1,-3 3-1-16,-1 3 3 0,1-6 2 15,-3 1 2-15,-3-4 1 16,0-2 2-16,-9-2 3 16,-3-3 5-16,-3-1 1 15,-6-1 0-15,-3-6-5 16,-6-3-2-16,0-3-2 16,0-2 1-16,-6-2-4 15,7-4-2-15,-1 1 0 16,3-3-1-16,3 0-5 15,3 0 1-15,3 2 0 16,3 1-1-16,0-3 1 16,9 3 3-16,0-1 0 0,3-2 1 15,6 0 0-15,-4-2 0 16,4-4 0-16,0-1 0 16,0-4 0-16,-3-2 2 15,0-6 1-15,0-2 1 16,5-5-5-16,-5-11 1 15,9-14 0-15,0-4 2 16,3-1-3-16,-3 1 0 16,-1 4 1-16,-5 6 2 15,-6 3-1-15,-6 5-1 16,-6 3 5-16,-6 4 1 16,-6 9-5-16,0 5 0 15,0 11-3-15,-5 8 0 16,5 10-3-16,-6 8 1 15,6 8 2-15,-3 11 1 0,9 16 1 16,-6 10 0 0,9-3-3-16,0-2 2 15,3-11-1-15,3-5 0 0,3-8 2 16,3-8 2-16,3-7-25 16,6-9-10-16,3-8-14 15,2-5-6-15,4-8-46 16,-6-5-19-16,0-8-22 15</inkml:trace>
  <inkml:trace contextRef="#ctx0" brushRef="#br0" timeOffset="66622.42">4663 8197 288 0,'0'16'107'0,"6"-6"-83"0,0 11 15 0,-3-10 3 15,3 5-12-15,-3 2-2 16,0 4-10-16,3-1-1 15,-6 0-10 1,3 0-2-16,0-2-1 0,-3-4-2 0,0-1-2 16,0-6 3-16,3-3 2 15,-3-5-4-15,6-5-1 16,0-6 0-16,3-2 2 16,-3-3-1-16,8-3-1 0,-5-2-2 15,3 0-1-15,3 3 2 16,0 2 0-16,-3 5-2 15,6 6 2 1,-6 2-1-16,0 8 0 0,0 3 13 16,-3 3 5-16,-4 2 0 15,1 3 3-15,-3 0-8 16,0 2-4-16,0-2-4 16,3 0 0-16,-3 3-4 15,3-1 0-15,0 1-19 16,3 2-7-16,0 0-57 15,0-5-25-15,0 0-45 16</inkml:trace>
  <inkml:trace contextRef="#ctx1" brushRef="#br0">8414 10948 0,'0'0'15</inkml:trace>
  <inkml:trace contextRef="#ctx0" brushRef="#br0" timeOffset="79604.32">2395 11274 260 0,'-15'34'96'0,"6"-13"-75"0,-3 14 23 16,9-22 5-16,3 6-17 15,-6-6-4-15,6 0-14 16,6-5-6-16,6-8-5 16,9-13 4-16,6-24 3 0,3-11-1 0,2-7 0 15,7-4-3-15,-6 1-1 16,0-3-1-16,2 0 2 15,-5 3-3-15,3 8-2 16,-3 8 0 0,-7 13-1-16,7 7 0 0,0 14 0 15,0 8 2-15,-4 11 1 16,-2 10 1-16,-3 6 2 16,-3-1 3-16,-3 6 5 15,0-3-2-15,-12-3 3 16,-3 1 1-16,-3-3-1 15,-6-1-5-15,-9-1-2 16,0-1-2-16,-3-3 1 16,0-2-4-16,6-3-2 15,-2-2-3-15,5-3 1 16,3-3-30-16,6-2-14 0,6-6-10 16,6-5-5-16,12-2-57 15,8-11-26-15,1-11 24 16</inkml:trace>
  <inkml:trace contextRef="#ctx0" brushRef="#br0" timeOffset="80030.14">3205 10729 296 0,'0'16'110'0,"0"-6"-86"0,0 6 20 16,0-3 5-16,-3 6-14 0,0 7-2 15,0 4-15-15,-6 1-4 16,3 1-8-16,3 2-2 0,0-2 2 15,3 0-3-15,0 0-2 16,6-3 0-16,3-3-1 16,3-2 0-16,3-5 0 15,-1-9 4-15,4-7 5 16,3-9-1-16,0-4 1 16,0-11-3-16,0-3 1 15,-4-5-4-15,1-6 0 0,-9-2-1 16,3 0 1-1,-9 6 0-15,3 4 3 16,-3 9 1-16,0 4 3 16,-3 12-5-16,0 12-3 0,0 9-6 15,0 10 0 1,0 3 2-16,0-1 3 0,0 4 0 16,3 2 2-16,0 0-7 15,6 0 1-15,-6-5-28 16,6-8-11-16,0-11-15 15,3-13-4-15,0-11-9 16,2-13-2-16,1-10-42 16,3-11-27-1,-6-11 63-15</inkml:trace>
  <inkml:trace contextRef="#ctx0" brushRef="#br0" timeOffset="80405.21">3630 10536 232 0,'12'-61'88'0,"-9"37"-69"0,3 6 35 16,-3 15 10-16,-3 3-11 15,0 5-4-15,0 11-16 16,0 8-6-16,0 5-16 0,-3 5 2 0,3 3 1 16,-9 11-5-16,3 10-3 15,0 3-3-15,0-3 0 16,-3-5-2-16,6-8 2 16,-6-5-2-16,7-14 2 15,-4-7 0-15,3-6 3 16,6-5-5-16,5-8-1 15,10-8-2-15,6-8 0 16,9-5 2-16,3-3 0 16,-1 0-5-16,1 6 1 0,-3 5 2 15,-3 7 1-15,-1 12 1 16,-8 7 2-16,-3 8 5 16,-6 6 6-16,-6 2 2 15,-6 2 3 1,-9 1-4-16,-6 3 2 0,-6-1-9 15,-3-2-4-15,-14-6-20 16,5-5-6-16,-6-7-38 16,7-12-13-16,5-7-111 15</inkml:trace>
  <inkml:trace contextRef="#ctx0" brushRef="#br0" timeOffset="80736.32">4360 10472 340 0,'-6'-10'126'0,"6"12"-98"0,0 14 12 0,0-5-2 0,0 7-15 16,0 9 0 0,0 10-8-16,0 10 1 15,0 14-9-15,0 8-4 0,0 2-2 0,0-4-1 16,3-1 2 0,0-8-14-16,0-10-5 0,5-9-31 15,-8-10-14-15,3-13-44 16,-3-10-21-16,0-12 15 15</inkml:trace>
  <inkml:trace contextRef="#ctx0" brushRef="#br0" timeOffset="80897">4214 10914 276 0,'-39'-42'104'0,"33"29"-81"0,0-6 27 16,6 14 6-16,6-1-26 16,-3 1-8-16,9-3-12 15,6 3-5-15,9-3-2 0,2 0-3 0,1-3 3 16,3 1-29-16,6-1-11 15,2 3-33-15,1 0-11 16,-3 6-41 0</inkml:trace>
  <inkml:trace contextRef="#ctx0" brushRef="#br0" timeOffset="82104.57">4639 11001 296 0,'-15'48'112'0,"15"-29"-87"0,-5-4 15 0,5-9 3 16,5-1-11-16,-5-2 1 15,6-3-5-15,3-8 0 16,3-6-16-16,0-7 0 0,0-10 1 0,-3-9-7 16,-3-5-1-16,0 0-1 15,-12 5 2-15,0 6-3 16,-3 7 0-16,-12 6-1 16,-3 3-2-16,4 7-2 15,5 6-1-15,-3 5-1 16,9 5 0-1,9 6-2-15,9-1 1 0,9 1 3 16,3-6 1 0,8-5-2-16,1-3 0 0,-3-4 2 15,0-4 2-15,-1 0 0 16,-2 1-1-16,-3-1 1 16,-3 3 1-16,-6 3-1 15,-3 2 2-15,0 3 0 16,-9 8 3-16,0 6-3 0,0 9-2 15,-6 9-3-15,3 5-1 16,0 0 4-16,3 5 1 16,0 1-5-16,3-9 0 15,6-5-1-15,-3-5 2 16,6-8 1 0,2-5 3-16,4-6 3 0,3-8 2 15,3-2-1-15,-3-6 1 16,0-2-4-16,-4-3 0 15,-2 3 1-15,-3 0 2 16,-9 2 1-16,3 3 1 16,-3 6-4-16,-3 2-3 15,3 2-5-15,3 6 0 16,0 3 0-16,3-1 2 0,6 1-4 16,0-3 2-1,3 0 2-15,2-8 3 0,4-3 0 16,-3-5 2-16,3-5 2 15,-9-5 2-15,0-9-1 16,-3-7 1-16,-1-3-4 16,-2 0 0-16,-6 2 1 15,-3 6 2-15,-3 3-3 16,0 4 0-16,-5 4 1 16,-4 5 0-16,-6 7-7 15,0 6 0-15,0 11-4 16,0 13 2-16,3 13-2 15,3 8 2-15,6 0 3 16,3-6 3-16,3 1-5 0,6-13-1 16,6-6 2-1,-3-8 1-15,3-5 2 0,3-8 0 16,0-3 0-16,-6-2 2 16,3 0 1-16,-3-1 1 15,0 4-7-15,-3 2 0 16,0 2 1-16,2 4 1 15,1-1 1-15,0 3 2 16,0-3-3-16,0 1 0 16,0-4 1-16,3-2 0 15,3-5 0-15,6-6 2 16,0-5-1-16,-1-7-1 16,10-4 3-16,0-5 2 0,-6 1-4 15,5 2-3-15,1 5-2 16,-3 3 3-16,-3 5 0 15,0 5 1-15,-3 3-3 16,-4 3 2 0,-2 0-1-16,0 2 0 0,-3 0 2 15,-3 1 0-15,0-1 0 16,-3 3 2-16,-3 0 5 16,-3 0 6-16,-6 0-7 15,-6 3-3-15,-9 2-5 16,-3 6 1-16,-2 7-1 15,-4 9 0-15,0 7-3 0,6 3 1 16,3 0 0-16,9 3 2 16,6-9-1-1,6-1-1-15,9-4 3 0,6-5 0 16,9-5-6 0,-3-8-3-16,6-5-21 0,3-14-7 15,-1-7-30-15,1-14-9 16,6-16-78-1</inkml:trace>
  <inkml:trace contextRef="#ctx0" brushRef="#br0" timeOffset="82460.95">6026 10298 408 0,'-11'15'154'0,"5"9"-120"0,-6 32-1 0,9-24-9 0,-3 7-13 16,0 9-1-16,0 2-9 15,3 11 0-15,3 8-1 16,3-3 0-16,3-8 2 0,0-8-19 16,3-10-8-1,-3-5-34-15,0-14-12 0,-3-8-45 16,-3-8-60 0,-6-7 52-16,-3-9 288 31,-27-45-45-16,6 11-4-15,9 8-46 16,3 11-25-16,7 5-26 0,5 5-11 16,6 5-5-16,9 6-2 15,5 5 0-15,7 0-7 0,6 0 0 16,3-3-43-16,6-2-17 16,-1-3-37-1,-2-2-14-15,-3-4 12 16</inkml:trace>
  <inkml:trace contextRef="#ctx0" brushRef="#br0" timeOffset="82619.81">6270 10649 320 0,'6'16'121'0,"-3"0"-95"0,-3 13 20 0,0-10 1 15,0 7-19-15,0 9-5 0,3 2-17 16,0 0-6-16,3-5 0 16,0-6-17-16,3-2-5 0,-6-8-40 15,6-11-15-15,-3-10-55 16,0-14-32-1,-6-13 78-15</inkml:trace>
  <inkml:trace contextRef="#ctx0" brushRef="#br0" timeOffset="82729.78">6285 10594 248 0,'-15'-48'93'16,"10"30"-72"-16,-1-6 11 0,6 16 1 0,0 3-23 16,0-1-6-16,0 6-57 15,3 6-25-15,0 4-29 16,5 1-9-16</inkml:trace>
  <inkml:trace contextRef="#ctx0" brushRef="#br0" timeOffset="83542.48">6413 10758 264 0,'0'24'99'0,"3"-14"-77"0,6 4 13 0,-6-6 3 0,3-3-11 0,0 0-3 15,3-5-12-15,3-3-5 16,0-2-4-16,3-5-3 15,0-6 1-15,3-3-1 0,-4-2 2 16,1 0-1-16,3 0-1 16,-3 0 3-16,0 2 0 15,0 6-4-15,-3 2 1 16,0 3 4-16,0 6 2 16,-1 4 9-16,1 6 2 15,-3 5-4-15,0 3-3 0,0 3-3 16,0 2-2-16,0 3-1 15,0-3 0-15,-3-3-5 16,0-4-1-16,0-6-6 16,0-3 0-16,0-8-7 15,0-2-3-15,0-6 7 16,0 1 4-16,-1-1 2 16,1 1 1-16,0 2 3 15,0 0 2-15,0 3-2 16,0 5 0-16,0 2-1 15,3 6 0-15,3 3 2 16,0 2 2-16,3 0-3 16,0 0 0-16,0-2 1 15,2-3 0-15,1-5 2 16,0-6 1-16,0-2 1 0,0-6 0 16,-3-2 0-16,3-3 2 15,-6 0-3-15,-1-2 0 16,-2 2 1-16,-3-3 0 15,-3 1 4-15,-3 4 5 16,-9 1-3 0,-6 5 0-16,1 3 0 15,-4 8-1-15,6 2 0 16,0 5-3-16,3 4-1 16,6 7-6-16,3 8 1 15,6 5 2-15,3 3 3 0,6 0-2 16,3 0-2-16,-3-2-3 15,2 5 1-15,-2-3 3 16,0 0 1-16,-6-3-1 16,-3 0 1-16,-3 1 2 15,-6-3 4 1,-6-3 7-16,-9-3 4 0,-6-7-6 16,-8-9-3-16,-10-7-11 15,0-6-5-15,1-5 3 16,8-2 2-16,6-1-4 15,9-2-1-15,9 0-3 16,12-1 2-16,12 4-16 0,15-1-8 16,15 1-31-1,11-6-13-15,19-5-91 16</inkml:trace>
  <inkml:trace contextRef="#ctx0" brushRef="#br0" timeOffset="84569.4">8467 10165 352 0,'0'8'132'15,"0"5"-103"-15,0 17 7 0,0-9-1 0,0 16-19 16,3 16-1-16,0 10-7 16,-3 3 0-16,0 8-5 15,3 3-4-15,0-5 0 0,-3-9-1 16,0-13-2-16,0-10-17 15,-3-19-44 1,-3-15-1-16,-3-14 20 16,-9-11 15-16,-8-7 17 15,-10-4 6-15,-6-1 10 16,4 2 6-16,5 5 29 0,6 5 15 16,6 6-9-1,9 5-4-15,9 3-26 0,12 5-9 16,12 2-2-16,12 4 2 15,5-1-1-15,4-5 0 16,9-5-1-16,5-6-2 16,7-7 3-16,2-6 2 15,-5-8-2-15,-7-8 0 16,-5-5-1-16,-6-2-2 16,-10 2 1-16,-5 3 1 15,-6 4 1-15,-6 1 1 16,-9 6 0-16,-3 4 0 15,-6 6 6-15,-3 8 6 0,-3 8-8 16,-3 10-2 0,0 11-4-16,3 15-2 0,0 20 1 15,0 12-1-15,3 3 0 16,3 3 0-16,1-5 0 16,2-6 0-16,0-11 0 15,2-12 0-15,4-11 0 16,0-14 0-16,6-10-3 15,3-10 2-15,0-6 1 16,0-8 0-16,3 0 0 16,-3 3 2-16,0 3-3 15,-4 4 0-15,1 6-1 0,-3 3 0 16,0 10 2-16,0 3 2 16,0 3-3-1,0 5-2-15,3 2 4 0,3 1 3 16,0-1-3-16,3-2-3 15,2-5-2-15,4-6 3 16,3-5 0-16,3-5 3 16,-3-8-1-16,2-6-1 15,-2-5 1-15,-3-2 1 16,-6-1-6-16,-3 6-1 16,-3 3 4-16,-4 4 2 15,-5 6 1-15,-3 6 1 0,-3 7 0 16,1 3 3-1,-1 5-3-15,0 6 0 16,3 2-6-16,3 5 0 0,2 6-6 16,4 0 1-16,3 0-36 15,6-3-13 1,6-8-88-16,3-8-58 16,3-5 86-16</inkml:trace>
  <inkml:trace contextRef="#ctx0" brushRef="#br0" timeOffset="84969.35">10360 10141 296 0,'9'-18'110'0,"-6"21"-86"0,-3 2 29 0,0 3 8 0,0 5-21 15,0 8-7 1,-3 11-14-16,0 18-2 0,0 14-10 16,0 2-4-16,0 0-2 0,0 5-1 15,3 4 0 1,0-1-5-16,3-11-1 16,0-10-35-16,3-11-13 0,0-10-49 15,0-16-22-15,-3-13 2 16</inkml:trace>
  <inkml:trace contextRef="#ctx0" brushRef="#br0" timeOffset="85133.74">10277 10501 356 0,'-3'-23'132'0,"6"23"-103"0,-3 2-4 0,3 3-6 16,3 3-17-16,6 3-1 15,3 2-14-15,6 3-7 16,5-3 11-1,7 3-42-15,3 0-18 0,-4-3-59 16</inkml:trace>
  <inkml:trace contextRef="#ctx0" brushRef="#br0" timeOffset="86395.36">10706 10827 272 0,'6'26'104'0,"-3"-20"-81"0,2-4 18 0,-2-2 2 15,3-8-3-15,0-8 3 16,3-10-15-16,3-9-5 0,0-2-13 15,-3-2-4-15,-3-1-2 0,-6 0 0 16,-3 1 0-16,-3 2-2 16,-6 5-2-16,-3 5-2 15,0 6 1-15,3 11-1 16,4 7-2-16,5 11-4 16,6 8-2-16,2-3 5 15,7 0 4-15,6-2 0 16,6-3-2-16,6-8 2 15,3-3 2-15,-1-2 0 16,1-3 2-16,-3 0-2 16,0 0-1-16,-10 3 1 15,-5 2 1-15,-3 6 3 16,-6 5 4-16,-6 5-4 16,-3 3-1-16,-3 2-2 15,0 4 1-15,0 1-4 0,3 1 0 16,3 0-1-16,6 0 0 15,3-3 2-15,3-5 0 16,6-6 2-16,3-4 1 16,0-6 3-16,0-6 3 15,-4-2-2-15,1-2-2 16,-3-1-2-16,0 1 0 16,-3 4-4-16,-3 1 0 15,0 2 1-15,0 3 0 16,0 6-3-16,3-1 0 15,-1 3 2-15,4 0 2 0,3-3 0 16,3-2-1 0,3-3 1-16,3-5 1 0,-1-6 1 15,1-5 3 1,-3-2-3-16,-3-6 0 0,-3-3 1 16,-6-2 0-16,-6 0 0 15,-9 0 0-15,-9 0-2 16,-9 10 1-16,-3 9-4 15,-3 10-2-15,3 10-3 16,1 9 1-16,2 7 3 16,6 3 1-16,3 1-2 15,6-7 2-15,6-4-4 16,6-3 1-16,6-8 2 0,6-6 3 16,6-4 0-1,-1-6 2-15,1-3-2 16,0 1 2-16,-3 2-4 15,-3 0-2-15,-3 5 2 0,-4 3 2 16,1 3 0 0,0 2-1-16,0 6 1 15,0-3-1-15,3-3-3 0,0-2 2 16,0-3 1-16,3-6 0 16,-1-2 0-16,4-2 2 15,3-1-1-15,0-2-1 16,3-3 1-16,2-3-1 15,-2 4-3-15,0 1 2 16,-3 4 1-16,-6 2 2 16,0 0-3-16,-4 8 0 15,1 0-1-15,-3 0 0 0,-3 5 2 16,0-5 0-16,-3 0 0 16,-3 0 2-16,-9 6 5 31,-6 1-5-31,-6 4-1 0,-2 2-1 15,-1 3 2-15,0 5-3 16,3 3-2-16,6 3 2 16,3-1 0-16,6 3-2 15,6 0 0-15,6-2-1 16,9-6 3-16,3-5 0 16,6-8 3-16,5-8-1 15,1-8 2-15,3-5-2 0,-4-9 2 16,1-1-2-16,-3-4 2 15,-3 3-2-15,-6 0-1 16,-6 3 3-16,-4 3 0 16,-5 2 1-16,-6 5 0 15,-3 3-2-15,0 6-2 16,0 4 3-16,0 6 0 16,3 3-1-16,3 7-2 15,3 4 1-15,6 1-1 16,3 1-3-16,6 0 2 15,6-3-12-15,3 0-5 16,-1-5-28-16,1-5-10 16,-3-6-116-1</inkml:trace>
  <inkml:trace contextRef="#ctx0" brushRef="#br0" timeOffset="87404.97">2609 13256 320 0,'-9'-11'121'0,"9"14"-95"0,0 2 14 0,0 0-1 15,0 6-14-15,3 7-5 16,3 14-5-16,6 24 0 0,6 12-8 16,6 4 2-16,6 5 2 15,8 18-6-15,4 3-1 16,0-6 0-16,-4-7 0 0,-5-6-7 16,-3-7 0-16,-3-9 3 15,-3-18 4-15,-7-13 1 16,-2-16 2-16,0-16-4 15,-6-16 0-15,3-13 1 16,-9-21 2-16,3-24-3 16,0-3 0-16,3-2-1 15,0-9 1-15,3-7 0 16,-3 5 1-16,-1 16-2 16,-2 13-2-16,-3 13 3 15,0 11 0-15,-3 11-1 16,0 5-2-16,0 5-19 15,0 8-8-15,0 5-24 16,0 3-7-16,-3 0-58 16,0 3-23-16,0 2 18 15</inkml:trace>
  <inkml:trace contextRef="#ctx0" brushRef="#br0" timeOffset="87618.8">2660 13258 356 0,'-12'-8'134'0,"12"8"-104"0,0 0 1 0,6 3-9 16,3-3-9-16,9 3 0 15,3-1-7-15,11 1-2 0,10 0-2 16,3-1-2-16,-4 1 3 0,-2 0 0 16,3 2 1-16,2 0-38 15,4 0-14-15,3 1-82 16,-13-4-66-1,-2 6 71-15</inkml:trace>
  <inkml:trace contextRef="#ctx0" brushRef="#br0" timeOffset="88514.72">3422 14277 136 0,'-9'13'52'0,"6"-8"-41"0,3 1 22 15,0-1 6-15,3 0-2 16,3 1 3-16,-3 2-2 15,3-1 0-15,6 1-20 16,-3-2 3-16,0-6 2 0,9-8 5 0,5-8 3 16,4-8-3-1,9-10-3-15,5-17-7 0,7-20-3 16,-3-6-5 0,-4 3 1-16,-5 3-4 0,-9 5-2 15,-3-1-2-15,-9 4 0 16,-3 5 0-16,-6 10 3 15,-6 8-1-15,-3 11 0 16,-6 13-3-16,-12 14 1 16,-3 20-4-16,-3 14 0 15,3 10-1-15,1 19 0 16,2 27 2-16,9 7 0 16,0 5-5-16,12 19 1 15,3 0 2-15,6-15 3 0,3-14 0 16,0-11-1-16,2-13 1 15,1-13-1-15,-3-13 0 16,3-19 0-16,-9-13 0 16,0-13 0-16,-3-11 2 15,-3-8 1-15,-6-13-1 16,-3-5-2-16,-9-3 3 16,-3 2 0-16,1 6-1 15,-7 8 1-15,6 5-9 16,6 6-1-16,0 4-31 15,15 4-68 1,9-1 1-16,9 3-44 16</inkml:trace>
  <inkml:trace contextRef="#ctx0" brushRef="#br0" timeOffset="88859.53">3886 14256 272 0,'-6'21'101'0,"9"-8"-78"0,-3 11 20 0,0-11 2 16,3 0-12-16,0-2-2 16,3-3-12-16,-6-5-1 15,6-9-11-15,3-7 5 0,0-8 1 16,3-6-6-16,3-2-2 0,6-5-1 16,-6 0 0-1,-1 2-2-15,-2 0-2 0,-3 11 1 16,0 5 1-16,-3 8-1 15,0 8 2-15,3 8-2 16,0 5-1-16,3 6 1 16,-3 7 1-16,-3 3-1 15,9 6 2-15,-6-1 0 16,2 1 1-16,-2-6-20 16,0-6-7-16,-3-7-34 15,0-5-16-15,-6-8-44 16,-6-9-55-1,-3-4 54-15</inkml:trace>
  <inkml:trace contextRef="#ctx0" brushRef="#br0" timeOffset="89024">3979 14235 340 0,'-9'-3'129'0,"6"3"-100"0,6 0 0 0,-3 0-7 16,6 3-15-1,-3-1-4-15,8-2-2 0,4 0-1 16,6 0 0-16,6-2-5 0,3-1 1 15,5-2-42-15,1-3-17 16,3-6-76 0</inkml:trace>
  <inkml:trace contextRef="#ctx0" brushRef="#br0" timeOffset="89698.44">4782 13184 348 0,'-6'-8'132'0,"6"11"-103"0,-12 7 10 16,6-2-4-16,-6 6-11 16,-8 7 0-16,-7 5-7 15,-3 9 0-15,-6 18-10 16,7 15-2-16,-1 4-1 0,9-1-2 15,12 11-2-15,3 14-2 16,15-9 1-16,9-10 1 16,12-11 0-16,2-11-16 15,10-12-4-15,-3-14-17 16,-1-13-4-16,1-11-24 0,3-13-12 16,-6-13-60-1</inkml:trace>
  <inkml:trace contextRef="#ctx0" brushRef="#br0" timeOffset="89897.82">5127 13510 324 0,'0'-29'121'0,"3"29"-95"0,-6 7 18 0,1 4 2 16,2 10-16-16,0 8-5 0,0 6-12 16,0 4-6-16,0 4-4 15,2 4-3-15,4 1 1 0,0 0-1 16,6-6 0-16,-3-8-38 15,3-7-16-15,-3-11-46 16,0-11-19 0,-3-10-3-16</inkml:trace>
  <inkml:trace contextRef="#ctx0" brushRef="#br0" timeOffset="90060.78">5017 13510 332 0,'-3'-40'123'0,"9"27"-95"15,9-1 0-15,-6 12-4 0,3-1-12 16,6 1-2-16,9 2-5 16,-3 0-2-16,2 2-1 0,-5 3-15 0,3 1-6 15,-3-1-39-15,-3 3-17 16,0 0-56 0</inkml:trace>
  <inkml:trace contextRef="#ctx0" brushRef="#br0" timeOffset="90273.6">4979 13769 344 0,'-18'21'129'0,"18"-13"-100"0,3 5 15 0,0-5 3 16,9 3-17-16,-3-1-3 16,5 6-11-16,7 0-3 0,6 0-7 15,6-3-4-15,0-5-1 16,2-5 1-16,1-6 3 15,3-7-24-15,-1-6-10 0,1-3-42 16,-3-5-18-16,-6-7-68 16</inkml:trace>
  <inkml:trace contextRef="#ctx0" brushRef="#br0" timeOffset="90528.34">5467 13145 376 0,'24'0'143'0,"-4"2"-112"0,10 9 8 0,-12-1-7 16,3 6-5-16,3 8 3 15,0 10-5 1,-4 6-3-16,1 13-12 0,0 13 0 0,-3 0 1 16,-6 3-4-1,-3 0 1-15,-6 2-3 0,-3 9 2 16,-3-9-17-16,-9-7-8 15,3-11-33-15,-3-8-13 16,-3-14-89 0,3-12-81-16,3-14 86 15</inkml:trace>
  <inkml:trace contextRef="#ctx0" brushRef="#br0" timeOffset="91355.26">6750 13655 272 0,'0'5'101'0,"12"-2"-78"0,11 2 6 0,-8-2 0 15,9-3-18-15,6 0-4 16,6 0-4-16,-1 0 0 16,-2 0-2-16,0 0-62 0,0-3-26 15,-7-5-28-15</inkml:trace>
  <inkml:trace contextRef="#ctx0" brushRef="#br0" timeOffset="91537.6">6860 13430 304 0,'3'0'115'0,"6"0"-89"0,6 0 1 16,-6 3-4-16,8-3-15 15,7 0-2-15,3 0-4 16,0 0 1-16,6-3-2 16,-1 1-58-16,4-1-26 0,0 3-42 15</inkml:trace>
  <inkml:trace contextRef="#ctx0" brushRef="#br0" timeOffset="103168.08">8559 12197 244 0,'3'-42'93'0,"-3"31"-72"0,-3 1 33 15,0 7 13-15,-2 3-20 16,-10 8-4-16,-6 11-16 15,-9 15-8-15,-15 16-10 16,-11 16 0-16,-13 35 2 0,-2 15 0 16,-3 33 1-16,-1 20-2 15,-2 27 1-15,8 2 0 16,13 24 1-16,14-10-2 16,15 24-1-16,18-25-5 15,21 14-3-15,15-32 2 16,9-16 2-16,8-15-2 0,16-25-2 15,17-20-7-15,10-25-4 16,-4-23-25-16,9-18-12 16,6-17-45-16,4-21-18 15,-4-18-41 1</inkml:trace>
  <inkml:trace contextRef="#ctx0" brushRef="#br0" timeOffset="104278.3">9015 13131 252 0,'9'-53'93'15,"6"19"-72"-15,6-22 14 0,-10 35 2 0,7-11-8 16,3-7-2-16,0-9-4 15,0-2-3-15,-6 0-10 16,-3 10 2-16,-3 6 2 0,-4 7 4 16,1 9 1-16,-6 10-6 15,-3 18-3-15,-2 17-8 16,-4 12-1-16,-3 9 1 16,0 15 1-16,0 17-1 15,0-1-2-15,0-2 1 16,3-11 1-16,3-8-1 0,3-2-1 15,0-11-13 1,3-8-4-16,0-8-48 0,3-5-21 16,-3-8-65-1</inkml:trace>
  <inkml:trace contextRef="#ctx0" brushRef="#br0" timeOffset="104575.3">8440 13533 364 0,'0'11'137'0,"6"-3"-106"0,6 3 4 0,0-6-4 16,9 3-9-16,12 2 1 15,20-2-6-15,10 0-2 0,5 0-9 16,13 0 0-16,14 0 1 0,6 0-1 15,-6 0-1-15,1 0-3 16,-1 0-2-16,-9 0 3 16,-2 0 2-16,-16 2-2 15,-8-2-2-15,-13 0-29 16,-5 3-14-16,-9-3-38 16,-10 0-17-16</inkml:trace>
  <inkml:trace contextRef="#ctx0" brushRef="#br0" timeOffset="105036.4">8577 13869 320 0,'-12'14'121'0,"9"4"-95"0,0 27 9 16,0-18-1-16,1 12-16 15,-1 9 0-15,-3 5-8 16,0 13-4-16,3 8-3 16,0-2-3-16,0-4 3 0,0-7-2 15,3-8-1-15,3-8-8 16,0-11-5-16,3-7-35 15,0-14-14-15,3-13-34 16,-1-16-15-16,7-18 11 16</inkml:trace>
  <inkml:trace contextRef="#ctx0" brushRef="#br0" timeOffset="105192.89">8765 14052 280 0,'15'-34'107'0,"-9"31"-83"0,-3 8 24 0,0 3 4 16,-3 8-14-16,0 11-2 15,-3 7-12-15,-6 11-5 16,0 10-11-16,0 9-7 0,0-1-2 0,3-4 3 16,3-4 1-16,0-10-30 15,3-5-14-15,0-11-76 16,0-5-34-16,0-3 27 16</inkml:trace>
  <inkml:trace contextRef="#ctx0" brushRef="#br0" timeOffset="105505.75">8908 14579 332 0,'15'-16'123'0,"-6"-3"-95"0,8-15 7 16,-8 10-4-16,6-13-13 15,0-5 0-15,3-3-7 0,3-3-1 16,0 3-6-16,-1 0-3 0,-2 5 2 15,-3 9 0 1,-3 4 3-16,-3 14-1 16,-3 10 0-16,-3 14-3 0,0 10 1 15,-3 5 0-15,0 11 1 16,0 14-5 0,3 10 1-16,0-3 2 0,0-5 1 15,0-8-1-15,3-6 1 16,0-4-15-16,-3-9-7 15,0-7-52-15,0-3-23 16,-3-14-58 0</inkml:trace>
  <inkml:trace contextRef="#ctx0" brushRef="#br0" timeOffset="105710.43">8964 14359 376 0,'-3'3'143'0,"6"-1"-112"0,6 6-3 0,0-3-9 0,3 3-15 16,3 0 0-16,3 0 0 15,6-2 0-15,-1-4-2 16,1-2-21-16,0-2-8 0,0-6-35 16,3-3-12-16,-4-5-66 15</inkml:trace>
  <inkml:trace contextRef="#ctx0" brushRef="#br0" timeOffset="105914.45">9369 14229 352 0,'-3'29'132'0,"3"-10"-103"16,-6 21 10-16,6-19-4 0,0 11-16 0,-3 5-3 15,3 2-9-15,0 1-3 16,0-3-2-16,0-3-2 0,3-5 1 15,3 1-32-15,-3-12-12 16,3-5-49-16,0-10-18 16,6-16-18-1</inkml:trace>
  <inkml:trace contextRef="#ctx0" brushRef="#br0" timeOffset="106142.79">9598 14110 348 0,'-3'16'132'0,"3"-5"-103"0,-3 13 14 16,3-11-1-16,-3 5-22 15,0 6-3-15,0 8-9 16,-3 8-3-16,1 7-2 16,2 1 0-16,0-3 2 0,0-3-4 15,0-5-1-15,3-5-11 16,0-3-5-16,0-5-34 15,3-3-13-15,0-16-196 32,-3-15 114-32</inkml:trace>
  <inkml:trace contextRef="#ctx0" brushRef="#br0" timeOffset="106436.57">9619 13967 336 0,'24'-31'126'0,"-9"20"-98"0,3-2 6 0,-9 10-4 16,3 1-10-16,-1 2-2 15,-2 0-4-15,0 2-1 16,0 3-7-16,0 1 3 0,-6 4 3 0,-3 4-6 16,-3 4-1-16,-3 9-3 15,-3-1 1-15,0 3-4 16,3 0 0-16,0-2-1 15,6-4-2-15,3 1 0 16,6-5 3 0,3-3 0-16,3-6 3 0,0-2-10 15,0-3-4-15,3-2-47 16,0-6-21-16,2-2-76 16</inkml:trace>
  <inkml:trace contextRef="#ctx0" brushRef="#br0" timeOffset="106838.23">10211 13105 324 0,'9'-32'123'0,"0"21"-95"0,-3 4 18 0,-3 7 1 15,-3 0-16-15,3 7-4 0,-3 9-6 16,3 11-4-16,-3 10-9 15,-3 5-1-15,0 8 3 0,0 6-6 16,0 8-2 0,0-1 1-16,0-2 0 0,0-6-10 15,3-10-3-15,0-10-37 16,0-9-14-16,-3-20-125 16,-3-17 34-1</inkml:trace>
  <inkml:trace contextRef="#ctx0" brushRef="#br0" timeOffset="107053.52">9905 13004 368 0,'-6'-8'137'0,"12"8"-106"0,12 0-1 16,-3 0-5-16,20-5-4 0,16-3 2 15,3 0-8-15,2-5-4 16,7 0-6-16,-4-1-2 0,1 4 1 15,-7 2-2-15,-8 0-2 16,-9 3-8-16,-4 2-5 16,-8 0-31-16,-3 3-11 15,-6 3-47-15,-6 2-18 16,-6 3-2 0</inkml:trace>
  <inkml:trace contextRef="#ctx0" brushRef="#br0" timeOffset="107427.47">10819 12838 244 0,'9'-8'93'0,"-9"8"-72"0,0 2 44 15,0 1 18-15,-3 2-25 16,-3 3-11-16,-6 3-12 16,-3 5-3-16,-3 7-18 15,-3 14 3-15,-6 19 1 0,-2 8-8 16,-1 4-1-16,3 9-3 16,3 21 1-16,9-5-4 15,9-9-2-15,9-10 0 0,9-5-1 16,6-8-7-1,6-8-3-15,3-16-16 0,9-13-9 16,5-11-17-16,7-13-7 16,2-11-41-16,1-12-16 15,3-17-14 1</inkml:trace>
  <inkml:trace contextRef="#ctx0" brushRef="#br0" timeOffset="107617.27">11182 13078 404 0,'-9'11'151'0,"6"2"-118"0,3 16 5 0,0-10-8 0,0 7-18 15,0 3-2-15,0 6-6 16,0 2-3-16,3 0 0 16,0 3-1-16,3-3 0 0,0-3-20 15,0-5-9-15,0-8-43 16,0-8-16-16,0-7-66 15</inkml:trace>
  <inkml:trace contextRef="#ctx0" brushRef="#br0" timeOffset="107808.07">11060 13070 348 0,'0'-13'129'0,"6"13"-100"0,9 0 9 0,-6 0-1 16,5 3-19-16,4 2-2 15,0-2-8-15,3-1-3 16,3 1-2-16,0 0-3 0,-4-1 1 16,-2 4-28-16,-3-1-11 15,-3 0-36-15,-3 3-16 16,-6 3-45 0</inkml:trace>
  <inkml:trace contextRef="#ctx0" brushRef="#br0" timeOffset="108000.77">10973 13488 312 0,'-5'43'115'0,"13"-27"-89"15,10 7 23-15,-6-12 6 16,6 0-14-16,6-1-3 0,3-2-18 16,2-5-5-16,4-3-9 15,3-5-4-15,6-6 1 0,-4-5-13 16,1 0-3-16,-3-2-49 15,-4-3-22-15,-2-1-80 16</inkml:trace>
  <inkml:trace contextRef="#ctx0" brushRef="#br0" timeOffset="108256.36">11578 12769 384 0,'15'2'145'0,"-4"6"-112"0,13 6 10 0,-12-6-2 16,6 7-19-16,6 7-2 16,3 7-6-16,-1 16-1 15,-2 16-7-15,-6 5 7 0,-6 0 6 16,-6 0-10-16,-6 11-2 16,-9 2-5-16,-6-2 1 15,-3-11-2-15,0-5 2 16,-2-11-29-16,5-8-11 15,0-10-31-15,3-8-12 16,6-11-96-16</inkml:trace>
  <inkml:trace contextRef="#ctx0" brushRef="#br0" timeOffset="108579.35">12390 13208 348 0,'-68'21'132'0,"41"-16"-103"0,6 1 12 0,18-4-3 15,6 4-15 1,6-1-3-16,12 0 2 0,15 1 0 15,5-4-11-15,7-2-2 0,6-5-2 16,8-3-3-16,-2-3-1 16,-4 3-3-16,-5 1-1 15,-7-1-32-15,-5 2-13 16,-6 1-74-16,-6 2-30 16,-4-2 12-1</inkml:trace>
  <inkml:trace contextRef="#ctx0" brushRef="#br0" timeOffset="109084.44">13691 12973 360 0,'15'-53'134'0,"0"24"-104"0,9-22 7 0,-12 22-5 15,2-16-14-15,1-10 0 16,0 4-7-16,-3 6 1 16,-3 6-7-16,-3 7 1 0,-6 8 1 15,-3 11 1-15,-6 10 2 16,-3 16-7-16,-3 19-4 15,-3 18-3-15,4 9 3 16,2-1 0-16,3 3 1 16,3 0 0-16,3-3 2 0,3-3-6 15,3-7 1-15,0-6-34 16,0-7-16 0,0-9-236-1,-15-5 121-15</inkml:trace>
  <inkml:trace contextRef="#ctx0" brushRef="#br0" timeOffset="109320.61">13262 13375 380 0,'3'2'143'0,"15"-2"-112"0,18 3 12 0,-15-3-4 15,6 0-20-15,8-3-5 16,13 1-9-16,11-1-4 15,10 0 0-15,2 1-1 0,-2 2 2 16,-7 0-1-16,-2 0 2 16,-7 2-18-16,-5 4-6 15,-6 2-23-15,-7 0-8 16,-8 2-40-16,-9 1-17 16,-9 5-15-1</inkml:trace>
  <inkml:trace contextRef="#ctx0" brushRef="#br0" timeOffset="109802.04">13533 13658 332 0,'6'26'123'0,"3"-18"-95"0,15 5 14 15,-12-2 1-15,9 2-22 16,3 3-4-16,-1 3-6 15,1 4-2-15,-3 9-5 16,-3 5-1-16,-6 3 3 0,-3 0-1 16,-6-3 2-16,-3-3-4 15,-3-5 0-15,-3-5 3 16,0-8 1-16,-3-6-1 16,0-7 1-16,-3-11-4 0,0-10-2 15,3-11 0 1,6-9 1-16,6-1-6 0,6 2 1 15,9 2-1 1,6 1 2-16,6 2 1 0,2 6 3 16,1 5-1-16,0 5-1 15,0 8 3-15,-4 5 2 16,-2 8 7-16,-6 6 2 16,-3 5 1-16,-6 8 1 15,-3 7-4-15,-3 9-2 16,-6 5-6-16,0-3-1 15,0-2-1-15,-3-3 1 16,3-5-22-16,0-6-7 0,0-4-27 16,3-7-11-1,3-9-68-15,5-14-27 0,1-16 28 16</inkml:trace>
  <inkml:trace contextRef="#ctx0" brushRef="#br0" timeOffset="112099.11">14688 12719 296 0,'3'-3'112'0,"3"8"-87"0,-3 8 22 0,0 1 5 15,-3 12-13-15,-3 8-2 16,-3 17-6-16,-3 20-2 16,0 6-16-16,-3 2-3 0,0 3-3 15,4 8-3-15,2-8-3 16,0-13 0-16,3-13-1 0,0-14-36 16,3-18-94-1,0-24-11 1,-3-16-8-16</inkml:trace>
  <inkml:trace contextRef="#ctx0" brushRef="#br0" timeOffset="112332.26">14486 12803 400 0,'-9'-5'148'0,"12"5"-115"0,3 0 0 15,3 3-10-15,6-1-10 16,11 3 2-16,10 1-6 15,6-4-3-15,2 1-3 0,1 0-3 16,-3-1 1-16,-1 1-4 0,-5 2 2 16,-3 1-23-1,-3-1-10-15,-7 3-20 0,-8 0-8 16,-9 5-47-16,-6 3-17 16,-6 8 17-1</inkml:trace>
  <inkml:trace contextRef="#ctx0" brushRef="#br0" timeOffset="112550.85">14394 13401 348 0,'-15'37'129'0,"18"-26"-100"0,6 5 15 0,-1-8 1 16,7 2-10-16,12 1 2 0,12-3-10 15,8-8-2-15,10-6-14 16,0-2-7-16,-1-5 0 0,4 0-5 15,-1 0 0-15,4 2-4 16,-7 3-1-16,1 3-33 16,-4 0-11-16,-5-1-63 15,0 6-27-15,-7 0-2 16</inkml:trace>
  <inkml:trace contextRef="#ctx0" brushRef="#br0" timeOffset="113280.23">15918 13205 272 0,'5'8'104'0,"7"-2"-81"0,12 7 34 0,-12-5 8 16,3 2-10-16,0 6-2 16,-3 8-13-16,-3 8-2 15,-6 10-22-15,-9 14-9 0,-6 2-3 16,-12-3-1-16,-6-2 3 0,-2-5-25 15,-1-6-12 1,0-2-46-16,3-11-18 0,0-8-74 16</inkml:trace>
  <inkml:trace contextRef="#ctx0" brushRef="#br0" timeOffset="118947.96">2684 14893 196 0,'-12'-10'74'0,"21"10"-58"0,12 0-2 0,-1 2-3 16,13 4-6-16,12 2 2 16,5 0-6-16,13 2-1 15,8 1 0-15,25-3 0 0,-1 0 0 16,3-3 0 0,18-2 2-16,6-3-3 0,3-3 0 0,15 0 1 15,3-2 0-15,-6 2 0 16,9 1 2-16,-3-1 5 15,-9 3 6 1,3 3-5-16,-1-3-2 0,-11 2-3 16,-8 1-3-16,-7 0 1 15,-9-1 1-15,-9-2-1 16,-14 0 2-16,-10 0 0 16,-20 0 1-16,-13 3 2 15,-26 2 6 1,-18 1 0-16,-17-4-4 15,-16-2-3-15,-12-2-2 16,-20-1-3-16,-15 0-2 16,-7-5 1-16,-8 0 3 15,-15 3 1-15,-3 0 5 0,-3 5 5 16,-15 2-1 0,0 6 1-16,-3 3-7 0,-5 2-4 15,2 0 3-15,3 3 1 16,3-2 0-16,6-1 1 15,12-3-4-15,12-2 0 16,9-2-1-16,8-4 1 16,13-2-2-16,17 0 2 15,13 0-15-15,11-2-5 16,18-1-51-16,12-5-22 16,18-8-25-1</inkml:trace>
  <inkml:trace contextRef="#ctx0" brushRef="#br0" timeOffset="123566.45">2791 15899 216 0,'-21'10'82'0,"15"-2"-64"0,-3 6 0 15,6-4-6-15,0 1-2 0,0 5 4 16,3 5-8-16,3 0-3 16,9 3-2-16,-3 0-1 0,12-1 0 15,0-4 0-15,8-9 2 16,-5-7 10-16,3-8 4 15,3-11 4-15,-6-5 0 16,2-8-5-16,-5-3 1 16,-9-8-7-16,0-5-3 15,-6-2-3-15,-3-1 0 16,-3 8-2-16,-3 6-1 16,-15 7 1-16,-3 9 1 15,-8 7-3-15,-4 14 0 0,-6 10-1 16,6 11 0-1,7 3 0-15,5-1 0 16,9 0 0-16,6-4 0 0,12-9-3 16,3-5-1-16,12-6 3 15,5-10 1-15,4-5 2 16,0-8 2-16,0-3 1 16,0 0 3-16,-4 3-3 15,-2 3-2-15,3 5 0 16,-12 2-1-16,6 3 0 15,-6 3 2-15,-4 2-1 0,1 0-1 16,0 1 1 0,-3 2 1-16,0 0-3 15,0 2 0-15,0 4 12 0,0 4 5 16,-3 6-2-16,0 8 2 16,3 2-5-16,-9 6 1 15,6 0-7-15,0 0-1 16,3-3-2-16,-6 0-2 15,2-3 1-15,1-2-1 16,0-5-9-16,3-6-4 16,-3-2-31-16,9-6-11 15,-3-5-71 1,6-8-47-16,3-11 74 16</inkml:trace>
  <inkml:trace contextRef="#ctx0" brushRef="#br0" timeOffset="123755.39">3541 15483 324 0,'0'16'123'0,"9"5"-95"0,3 9 0 16,-9-12-4-16,3 11-14 16,0 16-3-16,0 8-4 15,3 0-3-15,-9 0 1 16,0 0-10-16,0-3-4 0,0-5-53 0,-9-3-23 15,0-10-37 1</inkml:trace>
  <inkml:trace contextRef="#ctx0" brushRef="#br0" timeOffset="126180.97">3470 15904 212 0,'-9'-42'79'0,"9"21"-61"0,3-8 19 0,3 18 6 15,-3-2-13-15,5-1-5 16,10 1-10-16,-3 0-5 15,12 0-5-15,-3 0-4 0,6-3 0 16,2 0 1-16,4 0 1 16,-3-3-1-16,0 1-2 15,-4-1 3-15,-5-2 0 16,-3 3-1-16,-6-1 1 16,-3 3 4-16,-6 3 6 15,-6 5 4-15,-3 5 2 0,-3 6-10 16,3 8-3-16,-6 5-6 15,-3 5-3 1,3 10 4-16,3 12 3 0,0 2-3 16,3 2-1-1,0-2-2-15,3-5-2 0,3-6 3 16,3-7 2-16,3-6-2 16,-3-8-2-16,9-10 4 15,-6-8 1-15,3-6 0 16,0-5-2-16,5-2-2 15,-8-3-1-15,3-1 2 16,0 4 0-16,-3 5-2 16,0 7 2-16,0 6 3 15,-6 11 1-15,3 5 1 0,0 5 0 16,0 0-5-16,0 3-1 16,3-3-2-16,0-2 0 15,0-6 5-15,2-3 1 16,1-4-3-16,3-6 1 15,0-6 2-15,0 1 1 16,6-3-6-16,-9 0 0 16,6 0-4-16,-9 0 2 15,5 6 1-15,1 2 2 16,3 5 1-16,0 3 1 0,3 0 0 16,0 3 0-1,0-4 0-15,-1-4 0 16,-2-3 0-16,0-3 0 15,-3-4 2-15,0-4 1 0,-9-5-1 16,0-5 1-16,-3-3 0 16,-6 0 1-16,0 0-5 15,-6 1-1-15,-6 4 3 16,-3 3 1-16,0 8 0 16,0 6-2-16,4 7-2 15,2 6 1-15,6 4-1 16,-3 1-2-16,9 0 0 15,3-3 3-15,3-2 0 16,3-3 1-16,2 0 0 16,1-3 2-16,0 0-1 15,0 1 2-15,-3-1-4 16,0 0-2-16,0 1 2 0,0 2 0 16,3-1 3-16,0 4 1 15,3-3-4-15,-3 0 1 16,5-3-2-16,4-2 0 15,0-3 2-15,3-3 2 16,3-2-1-16,-7 0-1 16,-5-3 3-16,0 0 0 15,-3 0-1-15,-3-3-2 16,0 1 3-16,-9-1 2 16,0 0 0-16,0 1 0 15,-6-1-8-15,3 3 0 16,-6 3 3-16,3 0 2 15,0 2 0-15,0 3 1 16,0 0 0-16,0 3 1 0,3 2 0 16,-6 0 0-16,9 3 0 15,-5 6 0-15,2-1-2 16,0 5 1-16,3 6 0 16,3 0 1-16,5 2-2 15,1 6 1-15,3 0-2 16,6 0 2-16,3-1-2 15,0-2-1-15,0-2-2 16,-6-3 1-16,-1-3 3 16,-2-3 1-16,0-2 1 15,-6 0 0-15,-6 3 0 16,-6-1 2-16,-6 1-5 0,0-3-1 16,-8 2 0-16,-1-2 0 15,-3-3 0-15,-3-2 0 16,3-1 0-16,4-4 0 15,5-4 6-15,-3-4 4 16,6-4-8-16,3-4-2 16,6-6-4-16,6-8 3 15,6-8 0-15,6-7 1 16,3-1-3-16,8-2 0 16,-2 5 2-16,3 0 0 15,0 2 1-15,-3 9 0 0,-4 2 0 16,-8 8 0-16,0 3 2 15,-3 2 1-15,-3 9-1 16,0 4-2-16,0 6 1 16,0 3-1-16,0-1-3 15,3 1 2-15,3 0 1 16,0-6 2 0,0 0-3-16,2-5 0 0,1-5 1 15,0-3 0-15,-6 0 0 16,3-3 2-16,-3-2 3 15,-3-5 2-15,0 2-6 16,-3 0 0-16,-3 0 1 16,-3 3 1-16,-3 2-1 0,0 3-2 15,-3 6-2-15,0 2 1 16,0 5-4-16,6 3-1 16,-3 2 3-16,3 1 1 15,6 0-3-15,3-3-1 16,-3-6 3-16,6-2 3 15,0-2 3-15,3-4 1 16,-3 1 2-16,3-3 1 16,-3 0-3-16,0 3-3 15,0 2 0-15,-3 0-1 16,3 9 0 0,-4 2 0-16,1 5 2 15,0 0-1-15,3 0-1 16,0 1-2-16,0-1-1 15,3-3 2-15,-6-4 0 16,9-1 1-16,-6-5 0 0,3-3 0 16,-3 1 2-16,0 2-3 15,3 0 0-15,-10 0 1 16,4 0 0-16,0 0-5 16,0 2 1-16,3 1 0 15,0 2 2-15,3 1 1 16,-3-4 1-16,6 1-3 15,0-3 2-15,3 0 1 16,0-3 0-16,-1 1 0 16,-2-4 0-16,0 1 0 15,-3 0 2-15,0-1-3 16,0 4 0-16,-3 2-1 16,0 5 0-16,0-2 0 15,3 5-2-15,-1-3 3 0,1 0 2 16,3-2-2-16,3-3 0 15,3-5 1-15,0-3 2 16,3-6-1-16,-4 1 2 16,1-5-2-16,-6-1 2 15,0 1-2-15,-9 2 2 16,-6 0-2-16,-9 3-1 16,-9 7 1-16,3 6-1 15,-8 6 0-15,5 7 0 16,0 8-3-16,0 3 0 15,3 2 2-15,6 3 0 16,3-5-2-16,6-3 2 16,6-5 1-16,3-5 0 0,6-6 0 15,3-5 0 1,3-2-3-16,2-1 2 0,1-2 1 16,3 2 2-16,-3 0-1 15,-3 1-1-15,0-1 1 16,2-2-1-16,4-6 0 15,-3-5 2-15,3-8-1 16,0-10 2-16,-4-6 0 16,1-7 1-16,-3-4-5 15,-3 4 1-15,-3 4 0 16,-6 9 2-16,-3 8 8 0,-6 4 3 16,-3 12 2-1,-6 10 1-15,0 16-4 0,-3 16-2 16,0 12-6-16,3 9-1 15,3 6-1-15,3 1-2 16,3 1-6-16,3 0-4 16,3-8-27-16,3-11-12 15,0-7-53-15,-3-9-23 16,-3-7-18 0</inkml:trace>
  <inkml:trace contextRef="#ctx0" brushRef="#br0" timeOffset="126558.52">2934 16788 272 0,'3'-24'104'0,"-3"21"-81"0,6 6 27 0,-6 2 8 0,0 11-24 0,0 11-7 16,-6 15-10-16,6 24-1 15,0 11-9-15,6 5-4 16,0 5 0-16,3 3-2 0,0-8-1 16,-4-8-28-16,7-16-14 15,-9-13-73-15,3-29-77 32</inkml:trace>
  <inkml:trace contextRef="#ctx0" brushRef="#br0" timeOffset="127004.82">2841 17137 348 0,'-35'-29'129'0,"32"21"-100"0,6 3-2 0,3 5-6 15,3 2-13-15,11 4 0 0,4-1-6 16,9 3-2-16,12-3 0 16,5-2-7-16,7-3 0 0,8 0-15 15,-11 0-3-15,-3 0 8 16,-10 2 7-16,-5 4 9 15,-12 4 3-15,-6 6 8 16,-7 5 4-16,-5 6-3 16,-3 2 1-16,6 0-7 15,-6-2-3-15,6-4-4 16,3-7 1-16,3-5 1 0,3-9 0 16,6-7 0-16,3-8 2 15,-1-6 3 1,-2-2 4-16,-6-5-2 15,-6-3-2-15,-6 0 0 16,-15-1-1-16,0 9-2 0,-9 5 1 16,-3 11 2-1,-3 8 2-15,-2 7 8 0,-1 6 2 16,6 3-8-16,6-1-3 16,12-2-4-16,3-3-2 15,9-2-2-15,6-6-1 16,6-7-12-16,9-6-5 15,5-6-58-15,7-7-26 16,3-5-39 0</inkml:trace>
  <inkml:trace contextRef="#ctx0" brushRef="#br0" timeOffset="127445.24">4613 16687 376 0,'-15'3'140'0,"3"5"-109"0,-9 13 9 0,9-8-4 16,-9 8-8-16,-6 9 3 16,-5 12-11-16,2 13-2 15,-6 14-10-15,3 5-3 0,10 0-1 16,-1 6-2-16,18 4 1 15,6 1-4-15,3-8-2 16,12-14-1-16,9-10 3 16,14-13-16-16,4-14-5 15,11-12-20-15,7-14-6 16,-3-14-28-16,-1-12-9 16,1-8-59-16</inkml:trace>
  <inkml:trace contextRef="#ctx0" brushRef="#br0" timeOffset="127793.85">4916 16883 280 0,'6'-8'107'0,"0"11"-83"0,-6-3 30 0,3 5 11 15,0 0-17-15,-3 11-3 16,0 5-11-16,-3 11-4 16,0 13-16-16,-6 3-2 0,3 2-1 15,0 3-6-15,0-3-1 16,3-2-2-16,-6-1-2 15,6-7-17-15,0-5-9 16,3-12-30-16,0-9-15 16,0-14-28-16,3-6-13 15,3-10-15-15</inkml:trace>
  <inkml:trace contextRef="#ctx0" brushRef="#br0" timeOffset="128005.28">4806 16875 368 0,'-9'-3'140'0,"3"9"-109"0,12-1 2 16,-3 0-4-16,6 6-7 15,3-3 4-15,9-3-10 16,6 0-4-16,5-2-7 16,7-3-4-16,0 0 0 0,-1 0-1 0,-5 0 0 15,-3 0-14-15,-6 0-5 16,-6 0-45-16,-4 0-19 15</inkml:trace>
  <inkml:trace contextRef="#ctx0" brushRef="#br0" timeOffset="128233.27">4809 17187 312 0,'-27'40'118'0,"24"-24"-92"0,0 2 22 0,3-7 2 15,0 2-18-15,6 0-4 16,3 1-3-16,3-4 1 16,6-2-14-16,9 0-5 0,2-3-2 15,1-2-3-15,12-3 1 0,-6 0-11 16,8-3-4-16,-5-2-30 16,0-3-12-16,-1-2-45 15,-2-1-19-15,3-2-13 16</inkml:trace>
  <inkml:trace contextRef="#ctx0" brushRef="#br0" timeOffset="128411.42">5550 17288 380 0,'15'18'143'0,"-3"-2"-112"0,-3 8 12 0,-3-11-4 0,0 6-22 15,0 5-5-15,-3 2-9 16,0 3-3-16,0-2 0 15,0-6-27-15,-3-3-9 0,3-7-64 0,6-6-25 16,-1-10-12 0</inkml:trace>
  <inkml:trace contextRef="#ctx0" brushRef="#br0" timeOffset="128660.43">6116 16846 352 0,'3'3'132'0,"-3"5"-103"0,3 5 14 0,-3-3-1 15,0 12-13-15,0 4 0 0,-3 11-14 16,0 8-4-16,-3 3-7 16,3-1-3-16,0 1 2 0,3-3-2 15,0-3-1-15,3-7-15 16,0-4-5-16,3-7-32 15,0-8-14-15,-3-3-60 16,-3-13-66 0,0-10 64-16</inkml:trace>
  <inkml:trace contextRef="#ctx0" brushRef="#br0" timeOffset="128870.43">5830 16915 360 0,'-21'-8'134'0,"24"8"-104"0,3 0 7 16,0 0-2-16,9 0-12 16,9 3-1-16,8-1-8 0,7 3-4 15,3-2-5-15,-1-3-4 0,1 0 2 16,-3-3-2-16,-3 3 2 16,-4 0-18-16,-2 3-6 15,-3 2-23-15,-9 3-8 16,-3 0-47-16,-12 3-19 15,-3 5-4 1</inkml:trace>
  <inkml:trace contextRef="#ctx0" brushRef="#br0" timeOffset="129091.06">5857 17333 352 0,'-6'24'132'0,"12"-22"-103"0,9 4 14 0,-3-4 1 0,8 1-14 15,7 0-2-15,6-1-12 16,3-2-5-16,-1-2-6 16,1-4-4-16,0 1 2 0,-3 0-4 15,-1 2 0-15,1-5-23 16,0 3-10-16,-3 0-33 16,-4-3-15-16,-2-3-73 15</inkml:trace>
  <inkml:trace contextRef="#ctx0" brushRef="#br0" timeOffset="129391.78">6449 16634 348 0,'27'14'129'0,"0"-6"-100"0,11 10 15 0,-20-5 1 15,3 6-14-15,3 7-1 16,3 6 0-16,-1 2 4 16,1 6-19-16,-3 8 12 0,-3 10 5 15,-6 0-10-15,-3-2-2 16,-9-3-8-16,-6-3 0 16,-6-2-9-16,-6 2-2 0,-3 3-6 15,-3 0-1-15,0-6-17 16,0-4-8-16,1-4-27 15,2-7-11-15,3-3-81 16,-3-5-33-16,-6-8 41 16</inkml:trace>
  <inkml:trace contextRef="#ctx0" brushRef="#br0" timeOffset="136017.82">17153 13110 248 0,'9'-8'93'0,"3"-10"-72"0,6-22 25 0,-7 19 7 15,7-6-18-15,9-10-5 0,6-8-12 16,3-13-3-16,-1-5-9 15,-2-1 0-15,-3 11 1 0,-6 11-1 16,-10 7 1-16,-2 12 5 16,-6 4 2-1,-6 9-5-15,-9 10-3 0,-3 15-1 16,-2 17 1-16,2 8 3 16,0 2 2-16,3 1-8 15,6-4-1-15,3 1-4 16,6-3 0-16,0-5-16 15,3-1-5-15,0-1-31 16,-3-4-13-16,0-2-88 16</inkml:trace>
  <inkml:trace contextRef="#ctx0" brushRef="#br0" timeOffset="136316.51">16581 13266 400 0,'-32'8'151'0,"32"-8"-118"0,0 3 3 0,0-3-9 15,8 2-15-15,7 1 1 16,9 0 3-16,12-1 4 16,23-2-10-16,19 3 5 0,8 0 3 0,15-3-8 15,15 0-3-15,1 0-2 16,-1-3-1-16,0 0-2 15,-3-2-2 1,-12 2 1-16,-15-2-1 0,-11 3-20 16,-13 2-7-16,-11 0-10 15,-12 2-5-15,-10 6-24 16,-11 0-10-16,-6 3-85 16</inkml:trace>
  <inkml:trace contextRef="#ctx0" brushRef="#br0" timeOffset="136685.59">16843 13708 320 0,'-9'-3'121'0,"6"6"-95"0,0 0-6 16,0 10 37-16,0 5-20 15,3 6-8-15,0 13-5 0,0 11-15 16,0 8-1-16,0-4-1 0,0 1-3 15,0-2-3 1,0-6-9-16,3 0-3 16,0-8-27-16,3-8-11 0,3-8-29 15,0-11-14 1,0-10-38-16</inkml:trace>
  <inkml:trace contextRef="#ctx0" brushRef="#br0" timeOffset="136892.2">17031 13745 340 0,'3'-26'126'0,"-3"23"-98"0,0 6 12 16,0 2-2-16,3 6-12 0,0 7-3 15,-3 11-9-15,0 11-4 16,0 10-5-16,-3 6-4 0,3-1 2 16,0-2-4-1,0-3 0-15,0-5-10 0,3-2-5 16,0-9-36-16,0-7-14 15,0-6-195 1,6-8 122 0</inkml:trace>
  <inkml:trace contextRef="#ctx0" brushRef="#br0" timeOffset="137231.35">17144 14248 300 0,'-6'10'112'0,"6"-10"-87"0,3 0 20 0,0 0 4 0,3-2-14 16,0-6-2-16,3-8-11 16,3-8-1-16,3-8-12 15,2-15 1-15,7-6 1 0,0 0-6 16,-3 3-1-16,0 5-2 16,-3 8-2-16,-4 8 1 15,-2 7-1-15,-3 4 2 16,0 7 1-16,0 9-1 15,-3 7-2-15,3 11 1 16,0 10 1-16,0 11-1 16,0 6-1-16,3-1 1 15,-3 0-1 1,0-2 0-16,-1-6 0 0,1-5-16 0,-3-2-6 16,0-6-25-16,-3-5-9 15,-3-3-64-15,0-2-27 16,-6-6 28-1</inkml:trace>
  <inkml:trace contextRef="#ctx0" brushRef="#br0" timeOffset="137434.69">17212 14100 324 0,'-20'-3'121'0,"20"0"-95"0,0 1 20 0,0 2 15 15,8 0-23 1,7-3-17-16,6 3-10 15,3 0-8-15,3-3-5 0,3 1 1 16,-1-4-12-16,1 1-7 0,0-3-29 16,-3-5-13-16,-1-3-39 15,-2-2-16-15,0-1 8 16</inkml:trace>
  <inkml:trace contextRef="#ctx0" brushRef="#br0" timeOffset="137632.22">17611 13822 272 0,'-3'0'104'0,"3"2"-81"0,0 4 25 0,0-1 4 0,0 6-10 16,0 5-2-16,0 10-14 15,0 8-3-15,0 6-14 16,0 2-1-16,0 1-1 0,0-1-6 0,0-2 0 16,3-1-6-16,-3-7 1 15,3-5-31-15,0-4-12 16,0-7-42-16,0-5-16 15,6-8-24 1</inkml:trace>
  <inkml:trace contextRef="#ctx0" brushRef="#br0" timeOffset="138000.06">17781 13716 216 0,'3'11'82'0,"0"-3"-64"0,3 5 40 15,0-5 14-15,0 2-13 16,0 1-4-16,0 5-16 15,0 2-5-15,-1 11-19 16,1 8 0-16,0 8 1 0,-3 3-2 16,0-3 2-16,0 0-9 15,0-5-2-15,0-3-3 16,0 0-2-16,0-6-8 0,0-4-3 16,0-6-23-1,0-5-10-15,-3-3-28 16,3-5-10-16,-3-8-31 15,3-2-51 1,-3-6 51-16</inkml:trace>
  <inkml:trace contextRef="#ctx0" brushRef="#br0" timeOffset="138373.06">17980 13647 284 0,'3'-10'107'16,"3"4"-83"-16,6-2 15 0,0 6 3 0,-3-4-14 16,3 1-4-16,0 3-9 15,0-1-5-15,-3 3-5 16,0 5-2-16,-4 3 3 0,-2 3-1 15,-3 2 2-15,-5 3-4 16,-1 5-2-16,-3 3 4 16,3-6 1-16,0 1 0 15,3-3-1-15,3-3-3 16,3 0 1-16,3-2-2 0,3-3-1 16,3-3 1-1,2-2 1-15,1-3-23 16,0 0-11-16,0 0-58 0,3-3-27 15</inkml:trace>
  <inkml:trace contextRef="#ctx0" brushRef="#br0" timeOffset="138776.99">18570 12853 344 0,'0'3'129'0,"0"0"-100"0,0 7 11 16,0 1-2-16,-3 7-12 0,0 14-3 16,-3 13-7-1,0 11-2-15,0 5-8 16,0-3-4-16,0 3-1 0,3 5-1 0,0-3 2 15,0-4-21 1,3-12-9-16,0-7-37 0,0-11-14 16,0-11-73-1</inkml:trace>
  <inkml:trace contextRef="#ctx0" brushRef="#br0" timeOffset="139022.12">18340 12935 376 0,'9'-13'140'0,"12"11"-109"0,9-4 9 0,-15 6-4 0,3 0-15 15,6-2 1-15,5-1-13 16,7 0-3-16,6 1-4 16,2-1-2-16,1 0 1 0,-3 1-1 15,-4-1 0-15,-5 3-20 16,-6 0-7-16,0 0-24 15,-9 0-10-15,-4 0-55 16,1 3-70 0,0-3 57-16</inkml:trace>
  <inkml:trace contextRef="#ctx0" brushRef="#br0" timeOffset="139293.71">18951 12483 296 0,'0'-11'112'0,"3"14"-87"0,3 2 20 0,0 1 1 15,-1 2-9-15,1 5-2 16,0 5-8-16,3 11-3 16,0 6-13-16,0 5 0 0,3-3 0 15,0 0-4-15,3 0-2 16,0-3-5-16,3-5 0 15,-1 0-16-15,1-5-6 16,-3-5-18-16,0-3-7 0,0-6-35 16,0-7-12-1,0-6-39-15</inkml:trace>
  <inkml:trace contextRef="#ctx0" brushRef="#br0" timeOffset="139488.07">19192 12502 412 0,'-18'-3'154'16,"9"6"-120"-16,-9 12-1 0,9-1-9 0,-6 7-17 15,-3 8-2-15,-2 5-3 16,-1 1-2-16,0-1 1 16,0 1-15-16,3-4-3 0,3-2-20 15,3-5-9-15,4-5-33 0,-1-6-14 16,3-5-37-1</inkml:trace>
  <inkml:trace contextRef="#ctx0" brushRef="#br0" timeOffset="139680.72">18903 12732 324 0,'0'-6'123'0,"3"6"-95"0,3 0 18 0,0 0 4 16,0 0-17-16,6 0-1 15,3 0-13-15,3 0-4 16,2 0-8-16,4-2-7 0,3-1-1 15,-3 1-8-15,3-1-2 16,-1 3-27-16,1 0-11 16,-3 0-25-16,0 0-9 15,3 0-52-15</inkml:trace>
  <inkml:trace contextRef="#ctx0" brushRef="#br0" timeOffset="140065.6">19644 12547 272 0,'6'5'101'0,"-6"-3"-78"0,-3 9 37 0,0-3 12 16,-3 8-18-16,-6 8-6 16,-9 7-13-16,-8 4-5 15,-1 7-16 1,0 6 7-16,0 5 2 0,1 16-7 0,5 7-4 16,3 4-5-16,3-1 0 15,9 6-2-15,3 10 0 16,9-5-6-16,3-8-1 15,6-11-2-15,6-10 3 16,6-8-13-16,3-8-6 16,5-13-18-1,-5-14-6-15,-3-2-19 0,12-10-5 16,-10-4-96-16,10-20-47 16,-6 2 105-16</inkml:trace>
  <inkml:trace contextRef="#ctx0" brushRef="#br0" timeOffset="140294.22">19808 12954 348 0,'0'-11'129'0,"0"11"-100"0,0 3 9 16,0-3-1-16,0 8-8 16,0-3 1-16,0 16-11 15,0-2-1-15,0 18-11 16,0-8 0-16,0 16 0 0,0-8-6 0,0 13 0 15,0-7-3-15,3 2 0 16,0-8-29-16,0-3-14 16,0-7-37-16,-3-9-13 15,0-2-51 1</inkml:trace>
  <inkml:trace contextRef="#ctx0" brushRef="#br0" timeOffset="140483.85">19683 12978 364 0,'12'-11'134'0,"-12"11"-104"0,36-2 7 0,-31 2-5 15,10 0-18-15,0 0-5 16,9 0-6-16,-6 0 0 16,9-3-2-16,-6 0-31 0,2 3-13 0,-5 0-44 15,-3 6-20-15,-3-4-20 16</inkml:trace>
  <inkml:trace contextRef="#ctx0" brushRef="#br0" timeOffset="140706.88">19608 13396 376 0,'-11'32'143'0,"11"-32"-112"0,14 23 14 15,-11-17-2-15,9 4-12 16,0-2 2-16,12 3-8 15,9 2-3-15,0-5-12 0,2-8-6 16,7-5-3-16,0-3-15 0,-4-3-5 16,-2-2-21-16,-9 2-10 15,-6 3-46-15,5-13-19 16,-5 3-34 0</inkml:trace>
  <inkml:trace contextRef="#ctx0" brushRef="#br0" timeOffset="140968.16">20159 12512 364 0,'30'3'137'0,"-30"-3"-106"0,36 24 13 0,-30-19-2 0,11 13-20 16,-2-2-2-16,12 16 1 15,-6-5 1-15,12 15-11 16,-4-8 9-16,-2 32 6 0,-3-15-3 15,-9 33-1-15,-3-18-8 16,-15 19-4-16,0-16-8 16,-18 29-1-16,6-21-8 15,-9 5-3-15,1-19-23 16,-1-2-9-16,3-13-24 16,6-11-9-16,3-6-81 15,15-17-65 1,0-4 90-16</inkml:trace>
  <inkml:trace contextRef="#ctx0" brushRef="#br0" timeOffset="141363.16">20841 13076 388 0,'9'26'145'0,"-9"-26"-112"0,29 11 5 0,-23-9-5 15,12-2-19-15,-3 0-5 16,12-5-13-16,-3 2-5 0,9-4 5 16,-7-1-30-16,7 0-11 15,-6 0-65-15,12 0-30 0,-4 2 16 16</inkml:trace>
  <inkml:trace contextRef="#ctx0" brushRef="#br0" timeOffset="141621.15">21832 12970 384 0,'6'-11'145'0,"-6"11"-112"16,21-26 8-16,-15 23-5 0,6-13-19 0,-3 3-2 16,8-24-7-16,-2 8 0 15,6-21-5-15,-3 7 3 0,-3-2 0 16,-3 11 0-16,-3 2-1 15,-3 6 5-15,-3 7 6 16,0 3-10-16,-6 22-4 16,0-4-3-16,-3 35-3 15,0-8 3-15,0 19 0 16,0-8-2-16,3 18 2 0,0-13-10 16,0 8-5-16,3-8-32 15,-3-3-11-15,0-7-80 16,-3-4-77-1,0-4 72-15</inkml:trace>
  <inkml:trace contextRef="#ctx0" brushRef="#br0" timeOffset="141854.19">21510 13237 388 0,'-8'16'145'0,"8"-16"-112"0,17 3 12 16,-14-3 0-16,15 0-15 15,-3 0-2-15,15 0-10 16,-3 0-3-16,23 2-9 16,-8-2-2-16,18 3 0 0,-10-3-2 0,4 0-2 15,-10 0 1-15,10 3-1 16,-12-1-20-16,-1 1-7 16,-5 0-21-16,-6-1-8 15,-3 1-41-15,-10 2-17 16,-2 0-26-1</inkml:trace>
  <inkml:trace contextRef="#ctx0" brushRef="#br0" timeOffset="142321.93">21761 13462 368 0,'-9'26'137'0,"9"-26"-106"0,12 30 6 0,-10-25-5 0,4 13-14 15,0-4 0-15,3 9 2 16,0-1 2-16,0 7-11 16,-3-5 0-16,0 10 2 0,-3-8-5 15,0 3-2-15,-3-2-6 16,0-3 0-16,0-3 0 16,0-8 0-16,0 0-5 15,0-10 1-15,0-3 2 16,0-8 1-16,0 0 1 15,6-10 0-15,0 2-3 16,9-8 2-16,-3 3 1 16,9-8 0-16,-7 5 0 15,10 0 0-15,0 6 0 0,0 10 2 16,-3 0 3-16,3 13 2 16,-4-2 5-16,1 12 5 15,-3-1-5-15,-6 9 1 16,0-4-4-16,-6 7 0 15,0-2-5-15,-3 8-3 16,-3-6 0-16,0 4-1 16,0-7-20-16,0-4-7 15,0-3-21-15,0-8-8 16,0-3-27-16,6-16-13 16,0 4-61-1</inkml:trace>
  <inkml:trace contextRef="#ctx0" brushRef="#br0" timeOffset="142594.65">22612 12891 376 0,'0'5'143'0,"0"-5"-112"0,6 5 16 15,-6-5-1-15,6 8-15 16,-3-3-3-16,3 19-5 15,0-5-3-15,0 23-10 16,-3-8 0-16,0 17 3 0,-1-12-7 16,-2 12-3-16,0-12-11 15,0 17-5-15,0-14-22 16,0-2-8-16,0-8-23 0,0-9-9 16,0-4-94-1</inkml:trace>
  <inkml:trace contextRef="#ctx0" brushRef="#br0" timeOffset="142790.94">22496 13007 444 0,'12'-24'165'0,"-12"24"-129"0,23-13 8 0,-17 13-4 16,9-3-17-16,-3 1-1 15,15-1-13-15,-3 0-3 0,17 3-4 16,-8 0-6-16,9 0 0 0,-9 0-20 15,2 6-9-15,-8-1-16 16,-3 5-7-16,-3-2-39 16,-12 8-16-16,-3-2-32 15</inkml:trace>
  <inkml:trace contextRef="#ctx0" brushRef="#br0" timeOffset="143012.49">22496 13404 424 0,'-9'10'159'0,"9"-10"-124"0,18 8 15 16,-15-5-1-16,12-3-15 16,-4 0-2-16,19-5-18 15,-6-1-7-15,24 1-4 0,-10 0-14 0,13 0-2 16,-9 2-25-16,-1 0-10 16,-5 1-39-16,0-1-15 15,-7 0-65 1</inkml:trace>
  <inkml:trace contextRef="#ctx0" brushRef="#br0" timeOffset="143311.07">23079 12036 392 0,'27'-21'145'0,"-27"21"-112"0,62 10 14 0,-50-7-1 15,21 15-17-15,-6-2-2 0,12 29 6 16,-7-8 3 0,7 27-18-16,-9-14 7 0,5 59 3 0,-8-25-7 15,-3 57 1-15,-6-33-7 16,-6 56-1-16,-3-42-4 16,-9 52-1-16,0-39-3 15,-12 48-1-15,3-46-6 16,-15 30 1-16,6-40-5 15,-17 13 1-15,8-28-14 16,-18-4-3-16,12-23-11 16,-8 2-5-16,8-18-20 15,0-3-9-15,-2 5-57 16,8-18-23-16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2T15:22:31.35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2580 4530 108 0,'-12'42'41'0,"6"-16"-32"0,-3 27 20 16,6-31 8-16,0 9-3 16,-3 1 1-16,3 0-3 15,-6-3 2-15,3-3-18 16,0-2 2-16,6-11 0 0,0-2 1 15,0-11 3-15,0-3-6 0,6-13 1 16,0-7-6-16,3-17-1 16,3-13-4-16,6-13 1 15,-3 2-4-15,5-2-2 16,7-18 0-16,3-9 1 16,0 11-1-16,-1 8-1 15,-2 8 1-15,-3 5 1 16,-9 8-3-16,0 13 0 15,-3 9 5-15,-3 9 2 0,-6 9-2 16,0 8-1-16,-3 10-1 16,-3 8-2-1,0 11 1-15,3 13-1 16,3 19-3-16,6 7 2 0,-1-2 1 16,7-3 0-16,3-10 0 15,0-6 0-15,3-7 0 16,0-9 0-16,3-7 0 15,2-14 2-15,4-8-1 16,6-10-1-16,9-8 3 16,-10-13 0-16,10-14-1 15,-12-2-2-15,5-1 1 16,-11 6 1-16,-3 3-1 16,-3 5-1-16,-12-3 3 15,-3 9 2-15,-6 7-2 16,-3 8 0-16,-3 5 1 0,0 9 2 15,-9 2-5 1,0 13-1-16,0 0 2 0,0 6 1 16,3 15-1-16,-3 16 1 15,6 6-2-15,4 2 2 16,5 0-4-16,-6 0 0 16,6 6 3-16,6 2 3 15,-3-8-2-15,5-2-2 16,4-14-22-16,6-7-11 15,3-4-35-15,3-15-15 16,0-8-51 0</inkml:trace>
  <inkml:trace contextRef="#ctx0" brushRef="#br0" timeOffset="350.18">3443 4532 192 0,'-3'21'74'0,"-3"-2"-58"0,6 15 14 15,0-12 3-15,6 1-10 16,-6 4-4-16,9-1-8 16,0-2-3-16,6-3-4 15,2-13 4-15,7-2 4 0,6-6-4 16,6-11-2-16,5-10-1 16,-5-8-1-16,0-6-2 15,-3 1-2-15,-7-1 3 16,-5 4 0-16,-6-6-1 15,-6 2-2-15,-9 9 3 16,-9-1 0-16,-6 1 3 16,-12 7 1-16,4 6 5 0,-7 8 3 15,0 8-8-15,0 7-2 16,3 9-3-16,4 7-2 16,2 8-2-16,9 11-1 15,3-2-3-15,3-1-1 16,12-5-40-16,3-10-17 15,3-9-62 1</inkml:trace>
  <inkml:trace contextRef="#ctx0" brushRef="#br0" timeOffset="554.46">3755 4458 224 0,'-3'0'85'0,"3"6"-66"16,-3 7 12-16,3-3 3 0,-3 17-11 15,0-1-4-15,3 9-10 16,3 2-4-16,3-6-3 16,6 1 1-16,0-8 0 0,6 0-10 15,-3-11-5-15,3-5-52 16,0-8-20-16,5-8-19 16</inkml:trace>
  <inkml:trace contextRef="#ctx0" brushRef="#br0" timeOffset="817.75">4169 3797 304 0,'0'8'115'0,"0"8"-89"0,-6 13 10 0,3-11 0 15,-3 3-9-15,0 11-1 16,0 16-10-16,-3 21-5 15,3 5-6-15,-3-3-4 0,9 6 2 16,-6-3 0-16,6 8 1 16,0-8-5-16,6-8 1 15,-3-10-7-15,3-17 0 0,3-7-37 16,3-5-15-16,-6-14-19 16,3-8-4-16,-3-10-31 15</inkml:trace>
  <inkml:trace contextRef="#ctx0" brushRef="#br0" timeOffset="979.56">4080 4374 228 0,'-9'-30'85'0,"9"20"-66"0,6-1 19 15,-6 9 3-15,6-1-12 16,9 3-2-16,-1 0-12 16,10-5-2-16,3 2-7 15,3-2-4-15,3-1-1 0,-4 1-39 16,1 0-14-16,6-3-75 15</inkml:trace>
  <inkml:trace contextRef="#ctx0" brushRef="#br0" timeOffset="1627.93">4437 4736 200 0,'-15'45'74'0,"18"-32"-58"0,3 6 9 15,0-11 0-15,0-6-4 16,3-2-1-16,6-2 3 16,3-12 0-16,5-4-12 15,1-14 2-15,0-10 1 0,-3-6-1 16,-3 1 0-16,-3 2-5 15,-6 5 0-15,-4 6-5 0,-13 2 0 16,-4 5-1-16,-6 6-2 16,-3 8 1-1,3 8-1-15,3-3-3 0,6 5 0 16,0 6-1 0,9-3 3-16,15 0-2 0,9 0 1 15,6-3 2-15,6-2 0 16,2-3 0-16,1 0 0 15,-9 0 0-15,-7 3 0 16,-2-1 2-16,-3 6 1 16,-6 6 3-16,-3 2 3 15,-3 5 0-15,-3 5 2 16,-3 9-4-16,0 10-2 0,0 11 0 16,0-1-1-16,0-2-2 15,3-3-2-15,3-7 3 16,0-3 0-1,3-6-34-15,3-13-17 0,3-7-57 16,2-9-67 0,4-13 49-16</inkml:trace>
  <inkml:trace contextRef="#ctx0" brushRef="#br0" timeOffset="1800.78">5113 4421 260 0,'-9'11'96'0,"6"-1"-75"0,3 9 21 15,0-6 3-15,-6 8-21 16,0 14-6-16,3 2-11 16,0-3-3-16,6-2-2 15,3-6-15-15,3-7-6 0,6-9-39 0,-1-7-15 16,1-11-44 0</inkml:trace>
  <inkml:trace contextRef="#ctx0" brushRef="#br0" timeOffset="1929.95">5187 4347 204 0,'-18'-53'77'0,"12"27"-60"0,6-9 10 0,0 22 1 16,0-5-19-16,3 4-4 15,-3 1-31-15,0 5-10 16,0 3-57-16,0 5-25 0</inkml:trace>
  <inkml:trace contextRef="#ctx0" brushRef="#br0" timeOffset="2246.88">5253 4591 280 0,'2'7'104'0,"7"-12"-81"0,0-8 12 0,-3 5 0 0,6-8-15 16,3-5-1-16,6-5-9 15,6-4-2-15,0 1-4 16,5 8-3-16,4-5 0 0,-3 10-1 15,-1 5 0-15,-2 9-3 16,-3 7 2-16,-6 5 7 16,-3 6 4-16,0 8 3 0,-10 3 5 15,-2 2-1-15,-6 8 1 16,-3-3 4 0,-2-2 1-16,-1-3-8 0,-9-5-4 15,3-8-13-15,-3-3-4 16,0-5-35-16,0-8-13 15,0-8-113 1,3-5-57 0,0-6 106-16</inkml:trace>
  <inkml:trace contextRef="#ctx0" brushRef="#br0" timeOffset="3093.04">5416 4141 216 0,'-12'-11'82'0,"12"9"-64"16,0 2 15-16,0 0 2 0,0 0-14 0,0 7-2 15,6 1-2-15,3 11 1 16,9 2-10-16,0 11 7 15,3 2 2-15,0 6-3 0,2 2 0 16,1 6-8-16,0 5-2 16,3 0-2-16,-3 2-2 15,-1-10 3-15,-2-5 0 16,0-6-4-16,-3-5-1 16,0-5-30-16,-3-5-12 15,-3-6-28-15,-3-2-10 0,-1-9-24 31</inkml:trace>
  <inkml:trace contextRef="#ctx0" brushRef="#br0" timeOffset="3336.58">5348 4646 260 0,'-15'5'96'0,"12"-10"-75"0,3 0 8 0,3 2-3 0,3-7-1 15,9-4 2-15,0-7-8 16,11-5-1-16,13-1-11 16,3-10-2-16,2 3-1 0,1-1-5 15,-6 4 1-15,-4-6 2 0,-2 2 1 16,0 9-28-16,-3-3-10 16,-1 5-78-1,1 0-62-15,-6 6 62 16</inkml:trace>
  <inkml:trace contextRef="#ctx0" brushRef="#br0" timeOffset="3866.56">6494 4688 240 0,'3'16'90'0,"9"-10"-70"0,0-6 8 16,-1-6 0-16,4-7-2 15,3-11 2-15,6-10-4 0,3-6-3 16,3 0-11 0,-1-10 0-16,1 3 3 0,0 2-1 15,-3 0 1-15,-7 5-7 16,-2 8-2-16,-3 11-2 0,0 8 1 15,0 8-2-15,0 12-1 16,0 12 5-16,-3 5 1 16,0 2 0-16,-4 1-1 15,-2 4 1-15,-3 9 1 16,-3-5-3-16,0 2-3 16,-6-8 0-16,1-3 1 15,-7-7-1-15,0-6 2 0,-3-8-11 16,0-7-2-16,3-9-44 15,0-2-16-15,6-8-82 16</inkml:trace>
  <inkml:trace contextRef="#ctx0" brushRef="#br0" timeOffset="4868.24">7202 4265 252 0,'15'-3'93'0,"-9"1"-72"0,0 2 14 0,-6 0 2 0,0 0-6 16,0 0-1-16,0 0-12 15,-3 0-6-15,-3 0-7 16,-6 5-6-16,-3 6 0 0,-3 5 1 0,1 5 0 16,-1 3 2-1,-3 2 1-15,3 3-1 0,3 8-2 16,3-2 1-16,6 4-1 15,6 1-3-15,6-6 2 16,6-7 1-16,6-6 2 16,6-13 1-16,8-3 3 15,7-15-3-15,6-4 0 16,-1-2 3-16,-2-5 1 16,-6 0-3-16,-6 5-3 15,-10 3 2-15,-5 0 0 16,-6 0 1-16,-6 5 2 15,-3 5-5-15,0 3-3 0,-3 5-2 16,3 9 0 0,6 4 3-16,3-2 2 0,3 2-2 15,0-2-2 1,3-5 2-16,3-6 2 0,3-7 4 16,2-9 2-16,4-2 3 15,3-11 1-15,-3 0-3 16,-3-2-3-16,-4 2 0 15,-8-8 1-15,-6 6-3 16,-9-3-2-16,-6-1 0 16,-9 4 1-16,-2 7-8 15,-4 9-1-15,0 10 6 16,0 10 2-16,0 9-2 16,1 5-1-16,2 2-2 0,6 3 0 15,6 0 3 1,6 1 0-16,6-7 1 0,3 4 0 15,3-14 0 1,3 0 0-16,3-10 0 16,-1 2 0-16,1-5 0 0,0 5 2 15,-3 1-1-15,3 2 2 16,0 2-4-16,0 4 0 16,3-1 1-16,5-3 0 15,7-4-3-15,3-9 2 16,9-10 3-16,2-6 1 0,1-10-1 15,3-5-2-15,2-9 1 16,4-2 1-16,2-10-1 16,-2-6-1-16,-9-2 1 15,-7 4 1-15,-8 6-1 16,-9 0 2-16,-9 3-2 16,-12 8 2-16,-9 10 0 15,-6 6 3-15,-6 7-1 16,-6 14 2-16,0 10-4 15,1 14 0-15,-1 7-1 16,0 19-2-16,3 16 1 16,6 5 1-16,4 3-3 15,5-11 0-15,0-2 1 16,6-3 0-16,3-6 0 16,6-7 0-16,3-8-16 15,3-6-4-15,5-10-19 16,7-8-7-16,3-11-23 0,3-5-8 15,2-5-21 1,1-5-39-16,0 2 43 16</inkml:trace>
  <inkml:trace contextRef="#ctx0" brushRef="#br0" timeOffset="5025.81">8384 4382 336 0,'-3'5'126'0,"0"11"-98"0,-3-8 6 0,3 2-4 15,0 3-19-15,0 3-4 16,0 5-4-16,0 3 0 15,0 3-2-15,3-3-7 0,6-3-4 0,3-11-43 16,0-2-17 0,0-8-42-1,0-5-44-15,0-8 56 16</inkml:trace>
  <inkml:trace contextRef="#ctx0" brushRef="#br0" timeOffset="5129.83">8408 4265 196 0,'-9'-42'74'0,"3"26"-58"0,0 0 1 15,6 13-3-15,0-2-19 16,0 2-6-16,0 1-74 16,0 2-33-16</inkml:trace>
  <inkml:trace contextRef="#ctx0" brushRef="#br0" timeOffset="5504.73">8530 4416 220 0,'9'26'85'0,"-3"-18"-66"0,3 13 12 0,-4-7 1 0,1 10-8 16,0-1 0-16,3 1-11 0,-3-3-5 15,0-5-5 1,0-3-3-16,0-7 1 0,3-12 1 0,0-9 1 16,-3-7-8-16,3-1-2 15,0-4 2-15,0-2 0 16,0 3 3-16,6-1 1 15,2 6 1-15,4-3 0 16,0 6-3-16,0 7 2 16,0 6 7-16,-6 5 4 15,-3 0 8-15,2 5 3 0,1 8 3 16,-3 6 0 0,-3 2-7-16,-3 5-2 15,0 6-9-15,-3 8-4 16,0-11-1-16,0-5-1 0,0-6-38 15,3-2-14-15,0-3-51 16,3-13-20-16,6-2 19 16</inkml:trace>
  <inkml:trace contextRef="#ctx0" brushRef="#br0" timeOffset="6053.58">9104 4379 228 0,'0'16'85'0,"0"-8"-66"0,3 8 19 0,0-6 5 16,3 3-18 0,0 1-6-16,3 1-9 0,6 1-2 15,3-2-5-15,3-6 0 16,2-8 1-16,1-6 2 0,0-2 1 16,-3-5-3-16,0 0-1 15,-6 0-1-15,-1-9 1 16,-5 4 0-16,-3-3 1 15,-6 2-2-15,-6 1-2 16,-6-1 7-16,-8 3 3 16,-1 6-8-16,-3 4 0 0,3 6-2 15,6 6 2 1,6 7 1-16,6 5 1 0,9 4 2 16,6 4 1-16,3 6-1 15,3 5-1-15,3 3-6 16,0 7-1-16,-1-2 3 15,1 3 1-15,0-6 0 16,-6 3 1-16,-3 0 2 16,-6 11 2-16,-3 7 1 15,-6-5 2-15,-3 1 1 16,-3-9 1-16,-3-8-2 16,-9-2 1-16,-6-14-4 15,-14-7 1-15,-13-6-5 16,-2-13 0-16,2-5-1 15,9-8 1-15,10-3-2 16,8-3-1-16,9 1-4 0,9-9 0 16,9-5-7-16,12 6-3 15,15-6-25 1,12 6-10-16,11-6-46 0,7 0-16 16,5-5-15-1</inkml:trace>
  <inkml:trace contextRef="#ctx0" brushRef="#br0" timeOffset="6239">10277 4157 316 0,'-3'13'121'0,"0"-3"-95"0,-3 9-30 0,3-8-23 0,-3 4-100 16,-6 7-42-16</inkml:trace>
  <inkml:trace contextRef="#ctx0" brushRef="#br0" timeOffset="6365.76">10182 4614 264 0,'-15'29'101'0,"15"-21"-78"0,-3 0-27 0,3-8-17 15,0 6-86 1,-3-12-34-16</inkml:trace>
  <inkml:trace contextRef="#ctx0" brushRef="#br0" timeOffset="10576.5">12795 3971 204 0,'18'-13'77'0,"-12"8"-60"0,-3-6 32 0,-3 9 11 15,-6-4-8-15,-6 1-3 16,-6 2-17-16,-6 3-5 15,-5 0-16-15,-4 0 0 0,-3 8 0 16,-3 3-2-16,-5 5 0 0,-4 5 1 16,-2 11 1-16,2 13-5 15,6 5-4-15,7 3 1 16,8-5 0 0,9-3 1-16,9-3 0 0,9-5-2 15,9 0 1-15,9-5-2 16,6-6-1-16,5-5 1 15,1-2 1-15,0-11-3 16,0-3 0-16,-1-5-1 16,4 0 0-16,-6-5-11 15,0-1-7-15,-3 4-11 16,-7-6-6-16,-2 3-20 16,-6-1-9-16,-3-2-41 15,-6 3-51-15,0-3 56 16</inkml:trace>
  <inkml:trace contextRef="#ctx0" brushRef="#br0" timeOffset="10780.86">12414 4292 200 0,'-9'-3'74'0,"9"3"-58"0,6-3 25 0,0 3 6 16,0 0-7-16,3 0 2 15,3 0-13-15,3-5-5 16,0 2-14-16,3 1-4 0,2-1 0 15,-2 3-3-15,0 0-2 16,3 0 0-16,3-5 1 16,0-1-39-16,2 4-14 15,1-9-87 1</inkml:trace>
  <inkml:trace contextRef="#ctx0" brushRef="#br0" timeOffset="12873.39">15099 3979 164 0,'6'0'63'0,"-6"0"-49"0,18-13 33 0,-15 13 12 16,9-10-9-16,-3-1-5 15,8-18-12-15,-2 8-6 16,6-30-15-16,-3 17-1 0,3-19 2 16,-3 13-5-16,0-5-2 0,-4 6 1 15,1-6 0-15,-3 8 5 16,-6 8 5-16,-3 0-3 15,-6 15 2-15,0 1-5 16,-6 18-1-16,3 1-9 16,-6 12 0-16,1 3 1 15,-4 19 3-15,3-3-4 16,3 16-3-16,3-13-2 16,3 7 3-16,0-10-5 15,6 3 0-15,0-8-15 16,3 0-4-16,0-6-16 15,3 0-6-15,-3 1-33 16,0-9-13-16,0 4-22 16</inkml:trace>
  <inkml:trace contextRef="#ctx0" brushRef="#br0" timeOffset="13185.95">14772 4117 336 0,'-21'8'126'0,"21"-8"-98"0,0 5 10 0,0-5-1 15,6 5-10-15,-3-5-1 16,12 0-8-16,-1-5-3 16,34 0-9-16,-6 2-4 0,29 3 1 0,-14 0-4 15,29 0 0-15,-18 0 1 16,22 0 2-16,-19 3-1 15,1 0-1-15,-13-1 1 16,1-2-1-16,-13 0-3 16,-2 0 0-16,-6 0-12 15,-4-2-2-15,-8-1-19 16,-3 0-6-16,-3 3-36 16,-3-5-14-16,-3 2-36 15</inkml:trace>
  <inkml:trace contextRef="#ctx0" brushRef="#br0" timeOffset="15064.34">14974 4651 216 0,'-6'-5'82'0,"6"5"-64"0,6 8 20 15,-6-8 5-15,9 11-13 16,-3-9-3-16,9 14-13 15,0-3-4-15,5 14-6 16,-5-11 2-16,0 15 3 0,0-4-1 0,-3 18 1 16,-3-8-5-1,-6 16-1-15,0-11-1 16,-3 1 1-16,0-9-2 0,-6-8-1 16,3-2 3-16,-3-16 0 15,3 0-1-15,-3-24 1 16,3 3-4-16,0-21 0 15,0 10 1-15,6-16 0 16,0 6 2-16,12-11 1 16,-3 8 1-16,12-11 2 15,-3 11-3-15,8-3 0 16,-5 3-1-16,9 5 1 16,-6 6 2-16,-1 13 2 15,-2 0 3-15,-3 23 4 16,-3-7-8-16,-3 23-3 15,-3-5 0-15,-6 16 2 16,-3-7-2-16,-3 17 0 16,0-7-3-16,-3 13-1 0,0-8-6 15,0 5 0 1,0-16-24-16,3-2-9 0,0-5-41 16,0-9-16-16,0-5-26 15</inkml:trace>
  <inkml:trace contextRef="#ctx0" brushRef="#br0" timeOffset="15395.07">15510 4442 236 0,'30'-26'90'15,"-30"26"-70"-15,44-11 24 0,-35 11 6 0,9 0-19 0,-3 0-5 16,3 3-14-16,0 0-3 15,-4 2-5-15,1-5-3 0,-3 5 2 16,-3 3-2-16,-3 5 2 16,0-5-2-16,-6 11 2 15,0-3 0-15,-6 8 1 16,3-6 0-16,0 1 2 16,0-4 3-16,3 4 2 15,0-1 1-15,3-4 0 16,0-1-2-16,6 0-1 0,-3-5-5 15,9 0-1-15,-3-3-10 16,6 1-3-16,-3-6-39 16,8 0-18-16,-5 0-84 31</inkml:trace>
  <inkml:trace contextRef="#ctx0" brushRef="#br0" timeOffset="19248.96">13590 4064 280 0,'-3'0'107'0,"9"0"-83"0,3-5 15 0,0 5 3 16,9-3-16-16,8-2-5 15,10-3-6-15,6 3-2 0,2-9-7 16,1-4-6-16,0 5-1 16,-1-6 3-16,1 3 1 15,-6 3-4-15,-7 2 1 16,-5 3-20-16,-6 3-7 15,-3 0-41-15,-9 2-19 16,-6-2-38-16</inkml:trace>
  <inkml:trace contextRef="#ctx0" brushRef="#br0" timeOffset="19509.68">13632 4059 228 0,'-9'5'85'0,"12"-2"-66"0,6-1 21 16,-1 1 7-16,4 2-10 15,6 1-1-15,6 1-20 0,6-1-8 16,3 7-5 0,-1-5-3-16,-2 5 3 0,-3 0-2 15,0 1 2-15,-1-1-4 0,-2-3 0 16,-6 1-30-16,-3 0-12 15,-3-3-75 1,-6-3-51-16,-3 0 73 16</inkml:trace>
  <inkml:trace contextRef="#ctx0" brushRef="#br0" timeOffset="19751.72">13614 4299 268 0,'0'11'101'0,"6"-3"-78"0,6 0 17 16,-7-3 5-16,7 3-15 16,6 0-3-16,6 3-9 15,3-3-3-15,3 2-9 16,-1 1-2-16,4-1 0 0,-3 1 0 16,3 0 0-16,-1-1-2 15,1-5 1-15,-3 3-11 16,-3 6-2-16,-4-9-44 15,-2 3-19-15,-6 2-70 16</inkml:trace>
  <inkml:trace contextRef="#ctx0" brushRef="#br0" timeOffset="26697.47">2705 7477 200 0,'-24'16'77'0,"12"-5"-60"0,-6 12 24 0,9-9 8 16,-3 9-16-16,0 17-6 16,-3 13-5-16,3 5-2 15,4 8-11-15,-1-2 1 0,6 2 3 16,3 5-7-16,9-2-1 16,8-3-5-16,10-10-1 15,9-6 1-15,9-13 0 0,5-13 2 16,1-13 1-1,-4-14 3-15,4-18 3 16,0-19-6-16,-4-5-2 16,-5-2 1-16,0-1 3 0,-13-8-2 15,-8-12 0-15,0-12-1 16,-3 6 1-16,-15 3-2 16,-3 2 2-16,-12 3 0 15,-9 0 3-15,-9 7 1 16,1 9 1-16,-19 13 0 15,3 16 2-15,-11 21-5 16,2 13-3-16,4 14-4 16,-1 7 1-16,9 8-1 0,7 17 0 15,11 9 0-15,3 1 0 16,9 3-20-16,12-9-10 16,3 1-31-16,15-6-12 15,12-8-59 1</inkml:trace>
  <inkml:trace contextRef="#ctx0" brushRef="#br0" timeOffset="27243.49">3464 7869 200 0,'-9'13'74'0,"9"-2"-58"0,-3 10 23 0,3-8 4 16,0 11-8-16,0 10-1 0,0 16-10 16,0 14-5-16,3 5-11 15,0 5-1-15,3 3 3 0,3 7-6 16,2-2-2-16,4-8-1 16,-3-8 1-16,-3-7-8 15,0-14-1-15,-3-11-12 16,-6-10-3-16,-6-8-4 15,-3-14-1-15,-6-12 10 16,-6-17 7-16,-5-15 0 16,-7-11 2-16,0-5 4 15,3-3 2-15,7-5 8 16,11-8 6-16,9-6-2 16,12 6 2-16,8 8-5 0,7 0 1 15,3 8-1 1,6 2 3-16,3 3 1 0,5 8 1 15,1 11 2-15,-3 10 4 16,-4 14 1-16,1 10 3 16,-6 7-3-16,-9 12-2 15,-4 2-1-15,-5 6 0 16,-6 2-2-16,-9 2 1 16,-12 7-2-16,-2 4 0 15,-16 0-5-15,3-5-3 16,0-5-11-16,4-8-4 15,2-8-37-15,6-6-14 16,6-10-103 0</inkml:trace>
  <inkml:trace contextRef="#ctx0" brushRef="#br0" timeOffset="28499.35">3916 8004 196 0,'-15'21'74'0,"15"-11"-58"0,0 6 12 0,3-8-1 16,0 3-7-16,6-1 1 15,0-2 8-15,0-8 3 16,9-5-16-16,9-6 0 0,5-4-2 16,4-4-1-16,-6-5 0 15,0-2-3-15,-10-1 1 16,-5-2-2-16,-6-3 2 15,-9 1-8-15,-3 2-2 0,-12 7 1 16,0 9 3-16,-11 8-2 16,2 10 0-16,3 11-1 15,-6 5-2 1,6 6 1-16,4 4-1 0,2 4 0 16,6 5 2-16,6 2-3 15,6 0 0-15,6-5 1 16,8-8 0-16,7-10 8 15,6-11 5-15,9-11 0 16,-6-7 0-16,5-6-3 16,-8-5-1-16,0-1-5 15,-6-1-1-15,-7-4 1 16,-5 3 0-16,-3 0 0 16,-3 3 0-16,-3 3-5 15,-3 2 1-15,0 3-2 16,0 2 0-16,3 6-5 0,3 0 0 15,6 2 3-15,-3-2 2 16,6-1-1-16,3 1 2 16,0-3 1-16,2 0 2 15,1-2-3-15,0-1 0 16,0 3 1-16,-9 0 2 16,-3 3-1-16,0 2 2 15,-6 6 0-15,-3 2 1 16,-3 6-5-16,-3 2 1 15,0 5 0-15,-3 1 0 16,3 2 0-16,3 3 0 0,-6 0-3 16,6 2 2-1,3-2 1-15,3 0 0 0,6-6-18 16,0-4-8-16,0-6-13 16,6-6-6-1,2-7-2-15,4-3 1 0,3-5 4 16,0-6 1-16,0-2 18 15,0-3 9-15,-4 3 9 16,1 3 5-16,-6 4 7 16,-3 6 6-16,-3 6 19 15,0 7 12-15,-9 6-10 16,3 2-2-16,3 3-15 0,3 0-5 16,3-1-5-16,-3-1-2 15,2-6 3 1,4-6 3-16,0-4 2 15,6-9 3-15,-6-5-7 0,6-5-1 16,-3-8-6-16,-3-6-4 16,-4-2 3-16,-8 0 3 15,-3 3-3-15,-3 5-1 16,-8 5-11-16,-4 8-3 16,-3 8 7-16,-3 14 3 15,0 7 1-15,0 11 2 16,3 2 3-16,4 3 1 15,5 0-1-15,6-2 1 16,3-3-2-16,3-3 2 0,9-5 4 16,-1-3 4-1,4-3-4-15,0 1 1 0,0-3-7 16,3 0-3-16,0 0 1 16,3 2 2-1,2 1 0-15,1 0 2 0,6-4-15 16,3-1-5-16,3-6-33 15,-1-6-13-15,1-4-51 16,0-11-44 0,-1-11 59-16</inkml:trace>
  <inkml:trace contextRef="#ctx0" brushRef="#br0" timeOffset="34316.03">5386 7313 228 0,'0'-29'85'0,"3"24"-66"0,0-3 10 0,-3 8-1 0,3 5 3 15,0 11 4-15,3 13-6 16,-6 8-3-16,0 11-14 15,0 15 1-15,0 17 1 0,0 2-5 16,3-6-3-16,0-7-3 16,0-8 0-16,3-5-2 15,0-9 2-15,3-10-42 16,-3-13-18-16,0-11-53 16,3-10-58-1,-9-11 52-15</inkml:trace>
  <inkml:trace contextRef="#ctx0" brushRef="#br0" timeOffset="34990.19">5303 7723 256 0,'-21'-24'96'0,"18"22"-75"0,3-1 12 0,0 3 2 15,0 0-23-15,3 3-9 16,6-1-2-16,3 1-2 16,6-3 1-16,6 0-3 0,6-3 2 15,-1-2 1-15,4 0 2 16,-3 0-1-16,-3-1-1 15,-4 4 1-15,-5 2-1 16,-3 8 2-16,-3 5 1 16,-3 5 1-16,0 9 0 15,-3-1-2-15,6 1-2 16,3 2-4-16,3-3 0 16,-1-5 2-16,1-2 1 0,3-6 1 15,0-5 2-15,3-5 10 16,0-6 7-16,-1-5-1 15,1-8-1-15,-3-5-3 16,-6-8 1-16,-3-8-2 16,-6 0 0-16,-6 2-5 15,-6 4 0-15,-6 7-5 16,-3 5 0-16,-3 6-3 16,0 5-1-16,0 6-1 15,4 2 0-15,2 5 0 16,6 3-2-16,3 0 0 0,3 0 0 15,6-6 0-15,6-4 3 16,5-6 0 0,4-3 1-16,3-2 0 0,0-3 2 15,3 0-1-15,-1 3-1 16,-2 2 1-16,0 3-1 16,-3 3 0-1,0 0 0-15,0 5-3 0,-1 0 0 16,-2 3-3-16,0-1 1 15,-3 3 3-15,-6 3 3 16,-3 3 2-16,-3 2 1 16,-6 3 2-16,0 8 3 0,-3 8-2 15,3 2 1 1,3 3-5-16,0-5 0 16,6-3-1-16,3-5 1 0,3-6-2 15,6-5 2-15,0-2-24 16,5-8-11-16,7-6-76 15,9-10-32-15,-1-6 15 16</inkml:trace>
  <inkml:trace contextRef="#ctx0" brushRef="#br0" timeOffset="35471.98">7172 7900 256 0,'0'22'96'0,"3"-17"-75"0,6 3 14 0,-3-5 3 15,3-3 0-15,6-3 2 16,3-5-9-16,9-11-4 15,5-18-15-15,4-10-3 0,0-4 1 16,-3 1-2-16,-4 0 3 16,-2 5-8-16,-6 5-2 15,-3 6-1-15,-6 7 0 16,0 6-3-16,-3 8 2 16,3 8-1-16,-1 5-2 15,1 8 5-15,3 8 1 0,-3 5 6 16,0 8 5-16,-6 8-1 15,0 8 1-15,-6 0 1 16,-3 0 2-16,-3-11-7 16,0-2-1-16,-3-8-2 15,0-3-1-15,-3-8-3 16,0-5 1-16,0-5-24 16,4-9-8-16,2-7-32 15,3-8-14-15,6-5-55 16,6-6-64-1,5 0 61-15</inkml:trace>
  <inkml:trace contextRef="#ctx0" brushRef="#br0" timeOffset="36428.82">7854 7509 280 0,'15'0'107'0,"-9"0"-83"0,0 0 6 0,-6 0-1 16,3 0-5-16,-3 0 3 15,0-3-6-15,0 1-1 16,-6 2-11-16,-3 2-3 0,-6 4-2 16,-6 1 0-16,-3 7 0 15,-5 7-2-15,2 11 1 0,3 7-2 16,3 9-1-16,6 2 1 16,9-7-1-1,6-6-3-15,12-6 0 0,9-7 2 16,6-8 2-16,9-11 2 15,2-7 1 1,1-9-5-16,-3-7-1 16,-4-6-8-16,-2-3-2 0,-6 3 0 15,-3 3 0-15,-6 3 9 16,-6 5 6-16,-3 2-3 16,-6 8-2-16,0 6-2 15,-3 8 0-15,0 4 3 16,3 4 0-16,0-1-2 15,3 1 2-15,3 0-1 16,3-6-2-16,5-3 5 0,4-4 1 16,3-9 6-16,3-8 5 15,0-4 2-15,0-9 0 16,-4-5-7-16,-2-3-3 16,-3-3-1-16,-3 6 0 15,-6 0 0-15,-9 3 0 16,-6 2-2-16,-9 5-2 15,-6 4-2-15,-2 7 1 16,-1 8-1-16,3 8 0 16,3 5-3-16,0 11-1 15,6 5 5-15,4 5 2 16,5-2-2-16,3-3-1 16,6-3-2-16,3-7 0 15,2-8 5-15,4-6 1 16,3-3 2-16,0-2 0 0,0 0-5 15,0 3 1-15,0 5-2 16,0 3 0-16,0 2 2 16,2 0 2-16,4-2-1 15,3-3-1-15,6-3 3 16,3-10 0-16,2-11 1 16,1-11 2-16,6-10-1 15,2-8 0-15,4 3 1 16,0-3 1-16,2-3-3 15,-5-7-3-15,-6-3 0 16,-7-1 1-16,-8 4 3 16,-6 5 2-16,-12 2-3 15,-9 11-1-15,-9 5-1 16,-6 11 1-16,-6 8-2 0,-2 10 2 16,-4 19-2-16,3 21-1 15,3 16 1-15,0 13-1 16,4 3 0-16,5 10 2 15,6 3-3-15,6-5 0 16,3-14 1-16,9-7 0 16,6-14-22-16,5-13-8 15,7-10-25-15,3-11-8 16,3-13-34-16,5-17-16 16,4-7 5-16</inkml:trace>
  <inkml:trace contextRef="#ctx0" brushRef="#br0" timeOffset="36574.43">8973 7570 332 0,'-6'18'126'0,"0"-5"-98"0,-3 19 3 0,6-13-3 0,0 7-19 15,-3 3-2-15,3 6-10 16,1-6 0-16,-1-3 1 16,3-5-50-16,0-5-22 0,3-8-64 15</inkml:trace>
  <inkml:trace contextRef="#ctx0" brushRef="#br0" timeOffset="36706.22">8923 7379 252 0,'0'-26'96'0,"0"20"-75"0,3 4-8 0,-3 2-9 16,0 0-82-16,3 5-35 15,3 0 28-15,2 1 18 16</inkml:trace>
  <inkml:trace contextRef="#ctx0" brushRef="#br0" timeOffset="37027.91">9033 7588 240 0,'3'27'90'0,"0"-17"-70"0,6 9 10 0,-3-9-1 16,0 4-4-16,-1-1 2 0,4-3-15 15,0 1-5 1,0-6-4-16,0-5-3 0,3-8 1 15,0-7-4-15,3-7 2 0,0-4-10 16,3-1-5-16,0 1 5 16,-1 0 4-16,1-1 7 15,3 3 4-15,-3 6 1 16,-3 4 0-16,0 9 12 16,-3 5 8-16,-1 8 5 15,-2 5 2-15,-3 9-6 16,-3 4-2-16,0 8-11 15,-3 3-3-15,0 3-8 16,0-3-2-16,0-2-13 16,0-12-5-16,0-4-43 15,3-9-18-15,0-12-67 16</inkml:trace>
  <inkml:trace contextRef="#ctx0" brushRef="#br0" timeOffset="37510.41">9542 7575 236 0,'12'21'90'0,"-3"-8"-70"0,8 6 6 0,-5-8-1 16,3-1-7-16,3-2-1 16,3-5 2-16,3-9 0 15,0-2-10-15,-4-5-1 0,-2-3 2 0,-3-2-6 16,-3-3 0-16,-6 0-2 15,-6-1 1-15,-6 6-2 16,-6 3 2-16,-9 3-2 16,-8 4-1-1,-4 4-2-15,3 7 1 0,3 3-1 16,6 3 0 0,9 2 2-16,7 5 0 0,8 6 6 15,8 3 4-15,10 7-3 16,3 6 1-16,3 2-5 15,0 3 0-15,-4 0-1 16,1 3 1-16,-6-1-2 16,-3 6 2-16,-9 3 0 15,-3-1 3-15,-6-2 8 0,-6-8 5 16,-6-5-3 0,-6-11-1-16,-8-8-12 0,-10-13-1 15,-6-13-13-15,4-11-3 16,5-11-4-16,6-7 1 15,12 0-2-15,9-1-1 16,9 1-32-16,9-1-14 16,9-2-65-1</inkml:trace>
  <inkml:trace contextRef="#ctx0" brushRef="#br0" timeOffset="37681.69">10304 7379 316 0,'0'8'118'0,"0"-3"-92"15,0 6-11-15,0-3-13 0,-3 3-124 16,0 4-50-16,3 4 75 16,3-1 38-16</inkml:trace>
  <inkml:trace contextRef="#ctx0" brushRef="#br0" timeOffset="37788.68">10301 7734 296 0,'-9'39'110'0,"6"-25"-86"0,0-6 0 16,3-3-4-16,0-2-41 15,0-3-120-15,3-6-31 16</inkml:trace>
  <inkml:trace contextRef="#ctx0" brushRef="#br0" timeOffset="38784.62">13054 7117 204 0,'12'-26'77'0,"-9"15"-60"0,-3-7 28 0,0 12 11 15,-3-1-9 1,-6-1-3-16,-3 2-16 0,-9 6-7 16,-8 8-12-16,-13 5-2 0,-9 9 3 15,-5 12-2-15,-1 16 1 16,7 8-5-16,5 3-3 16,9 0-3-16,9-3 1 15,13 1 1-15,8-4 0 16,9-5 0-16,14-7 2 15,13-11-1-15,15-11 2 16,5-11-2-16,1-7 2 16,-3-8-9-16,-7-6-1 0,-2 0-45 15,-6-2-20 1,-6-3-73-16</inkml:trace>
  <inkml:trace contextRef="#ctx0" brushRef="#br0" timeOffset="38966.35">12676 7326 304 0,'21'8'115'0,"-3"-2"-89"0,26 1-6 0,-23-4-8 16,12 0-17-16,3-1-2 15,5-2-69 1,4-5-31-16,6-5 1 0,2-4 3 15</inkml:trace>
  <inkml:trace contextRef="#ctx0" brushRef="#br0" timeOffset="39403.76">13742 7377 280 0,'6'2'104'0,"3"-4"-81"0,5-4 18 16,-2 1 4-16,6-8-13 16,6-8-3-16,3-8-13 15,9-6-3-15,5-2-7 16,7 3-2-16,5-1 0 0,1 4-2 0,-6 1-2 15,-7 4-2 1,-8 5-1-16,-6 2-29 0,-6 6-14 16,-9 5-40-1,-9 5-18-15,-9 6-14 16</inkml:trace>
  <inkml:trace contextRef="#ctx0" brushRef="#br0" timeOffset="39642.93">13661 7419 264 0,'-9'21'99'0,"18"-13"-77"15,9 0 20-15,-3-3 3 16,9 1-12-16,9-4-2 0,2 1-14 16,4-3-5-16,6 0-7 15,2-3-2-15,4 1 3 0,-3-1-19 16,-4 3-5-16,-2 0-32 15,-9 3-10-15,-4-1-26 16,-8 1-9-16,-9 2 0 16</inkml:trace>
  <inkml:trace contextRef="#ctx0" brushRef="#br0" timeOffset="39827.15">13882 7612 260 0,'-24'8'99'0,"24"-8"-77"0,6 5 20 15,0-2 3-15,3 2-8 0,2 1-2 16,4-1-15-16,3 0-7 16,6-2-8-16,9-1-4 0,8-2 0 15,4 0-1-15,9 0 0 16,-4 0-42-16,1-2-17 16,2-6-52-1,4-3-59-15,0 3 55 16</inkml:trace>
  <inkml:trace contextRef="#ctx0" brushRef="#br0" timeOffset="40200.39">15141 7170 252 0,'6'-21'96'0,"3"5"-75"0,5-16 23 0,-5 14 5 0,0-11-15 15,6-14-2-15,0-9-8 16,-3-4-3-16,0 0-11 16,0-4-2-16,-3 4 2 0,-3 3-6 15,0 8 0-15,-3 8 0 16,-3 11 2-16,0 10 3 0,-3 13 2 15,-3 16-8-15,0 11-1 16,-6 13-2 0,3 13 0-16,3 14 0 0,3 2 0 15,0-2-7-15,3-4 0 16,3-4-26-16,3-3-10 16,0-5-69-16,0-3-27 15,0-8 19 1</inkml:trace>
  <inkml:trace contextRef="#ctx0" brushRef="#br0" timeOffset="40466.37">14929 7342 352 0,'-9'3'132'0,"12"-3"-103"0,9-3 5 0,-3 3-5 0,6-2-11 16,9-1 0-16,12 0-8 15,8-2-2-15,7-3-4 16,11 0-3-16,16 0 2 0,5-2-2 16,3 2 2-16,-2-3-4 15,-1 0 0-15,3 1 3 16,-8 5 3-16,-10 5-22 16,-8 2-8-16,-13 6-32 15,-8 0-14-15,-15 0-57 16,-12 3-45-1,-12-1 69-15</inkml:trace>
  <inkml:trace contextRef="#ctx0" brushRef="#br0" timeOffset="40976.57">15236 7628 300 0,'6'13'112'0,"0"-2"-87"0,6 7 9 0,-6-4-1 0,3 7-15 15,0 10-2-15,-1 1-7 16,1 5-4-16,-3 0-2 16,0 0-3-16,-3 3 3 0,-3 0-2 15,-3-3 2-15,0-3-2 16,0-5 2-16,0-8 0 15,0-7 1-15,0-9 2 16,3-10 1-16,0-9-3 16,3-4-1-16,3-9-1 15,0-4 1-15,6-4-4 16,3-4 0-16,3-4-1 16,6 4 0-16,0 4 2 15,2 9 0-15,1 7 0 16,0 11 0-16,0 8 2 0,-3 11 3 15,-1 7 7-15,-5 6 2 16,-3 5-1 0,-3 3 0-16,-3 0-5 0,-6 2 0 15,-3 1-5-15,-3 2-2 16,0 0-3-16,0-6 1 16,0-4-15-16,0-6-6 15,0-5-22-15,0-8-10 16,3-8-46-16,0-11-21 15,3-7 4 1</inkml:trace>
  <inkml:trace contextRef="#ctx0" brushRef="#br0" timeOffset="41264.19">15769 7527 344 0,'18'-18'129'0,"-1"13"-100"0,10-1 7 0,-15 6-5 0,3 3-15 15,-3 2-4-15,0 1-5 16,0 1-2-16,-3 4-3 16,-3 2-2-16,-3 3 3 0,-6 5-2 15,0 6-1-15,-3 5 1 16,-3 2-1-16,3 0-3 16,3 1 2-16,3-9 1 15,6-2 2-15,6-3-3 0,6-5-2 16,2-5 4-16,4-3 1 15,0-6-22 1,0-2-12-16,0-2-98 16,-1-6-77-16,-2 0 76 15</inkml:trace>
  <inkml:trace contextRef="#ctx0" brushRef="#br0" timeOffset="42324.98">11655 3818 172 0,'-15'32'66'0,"9"7"-52"0,-3 25-1 0,6-30-3 16,0 32 4-16,0 24 3 16,0 29 3-16,3 35 2 15,0 36-12-15,0 25 1 0,0 36 2 0,0 24-5 16,0 16 0-16,-3 6-4 15,-3 7-3-15,-2-13 0 16,-4-19 1-16,-3-18 1 16,0-15 3-16,0-36-1 15,0-12 2-15,3-27-6 16,6-32-1-16,0-29-18 16,6-26-5-16,3-29-60 15,3-48-56 1,3-43 44-16</inkml:trace>
  <inkml:trace contextRef="#ctx0" brushRef="#br0" timeOffset="43110.94">11295 3260 268 0,'-48'-59'101'0,"45"57"-78"0,6-1-11 0,6 3-11 0,15 0-4 16,21 3 3 0,20 2-1-16,22-5-2 0,29 5 2 15,23-10 0-15,34-3 1 16,24-5-7-16,29 0-3 15,30-6-1-15,12-2 1 0,20 3 6 16,25-4 2-16,5 4-3 16,7 5 1-16,5 5 2 15,13 8 3-15,5 8 2 16,-6-3 1-16,-6 5 0 16,-11 4 0-16,-30-1-5 15,-13 11 1-15,-38 7 0 16,-20 14 0-16,-25 16-3 15,-38 11 2-15,-27 4 1 16,-24 30 2-16,-24 13-1 16,-23 32 2-16,-22 19-2 15,-17 36 2-15,-15 11 4 16,-9 34 4-16,-6 16-4 0,-3 14-2 16,0 13-2-16,3 13 0 15,6-11-4 1,6-5 0-16,3-11 3 0,3-23 1 15,3-11 5-15,6-26 5 16,-3 5 2-16,0-24 0 16,-6-37 1-16,-6-32 3 15,-9-21 0-15,-9-18 1 16,-12-11-3-16,-24-13 0 0,-23-9-5 16,-27-9-2-16,-27-14-6 15,-36-14-3-15,-24-15 0 16,-32-13-1-16,-27-16 0 15,-18-5 2-15,-24-4-3 16,-14-1 0 0,-1 2 3-16,-3 7 1 0,-2 1 1 15,11 8 0-15,9 5-2 16,6 0-2-16,19 5 1 16,16-2-1-16,22 0 0 15,27-3 2-15,14-3-17 16,24-2-4-16,25-11-57 15,19-13-23-15,13-10-37 16</inkml:trace>
  <inkml:trace contextRef="#ctx0" brushRef="#br0" timeOffset="43967.06">18599 7448 184 0,'-23'34'68'0,"14"-18"-52"0,-3 5 14 0,9-13 6 0,0 0 2 16,0 0 2-1,6-2-7-15,3-9-3 16,12-8-16-16,11-10-2 0,10-13 1 16,6-16-7-16,-1-3-1 0,-2 2-3 15,0 6-2-15,-10 6 1 16,-5 7 1-16,-3 5-3 16,-3 6 0-16,0 5-1 15,-3 8 0-15,-1 6 2 16,-2 7 0-16,-3 8 2 15,-3 11 3-15,-3 11 7 16,-3 4 4-16,-6 4-2 16,-3-4 2-16,-6-2-5 15,-3-2 1-15,1-4-7 16,2-7-1-16,0-5-7 0,0-6-2 16,3-5-36-16,6-11-13 15,6-7-40-15,6-11-19 16,9-9-1-1</inkml:trace>
  <inkml:trace contextRef="#ctx0" brushRef="#br0" timeOffset="45001.67">19198 7170 220 0,'12'3'82'0,"-12"7"-64"0,-6 14 26 0,3-8 7 16,0 8-17-16,-3 10-7 15,0 1-14-15,3-4-4 16,3 1-5-16,3-3-5 0,6-5-2 0,6-5 4 15,5-6 1-15,7-5 0 16,0-13 1 0,3-6 0-16,0-8 1 0,-1-10-5 15,-2-5 1-15,-6 0 0 16,-3-1 2-16,-9 6 1 16,-9 3 1-16,-9 7-2 15,-6 8-2-15,-6 9-4 16,-9 7 0-16,-2 8 2 15,-4 14 3-15,3 5-2 16,3 2-2-16,7 0 2 16,5-5 0-16,12-5-2 15,9-3 2-15,9-7 3 16,11-6 3-16,7-8 0 16,0-6 2-16,3-2-4 15,-1 0 0-15,-2 1-3 0,-6 1-3 16,-6 4 2-1,-3 2 2-15,-6 8 0 0,-3 2-1 16,-3 6 1-16,-3 2 1 16,0 1-3-16,0-3 0 15,6-3-1-15,3-2 0 16,2-3 2-16,7-6 2 16,6-4-1-16,3-6 2 15,6-6-2-15,-1-1 2 16,-2-1-4-16,-3 0 0 15,-3 3-1-15,-6 2 0 16,-4 3 2-16,-2 5 0 0,-3 3-3 16,0 6 2-1,-3 2 1-15,0 2 0 0,0 1 0 16,0-1 0 0,0 1 0-16,0-3 0 0,3 0 0 15,0-3 2-15,0-5-1 16,0-2 2-1,3-4-2-15,-1 1-1 0,1-3-6 16,0 0-1-16,0 0-2 16,0 3 3-16,0 0 2 15,-3 2 2-15,0 0 1 0,-3 6 3 16,-3 2 8-16,0 3 3 16,-3 3-4-16,0 2-3 15,0 0-3 1,0 0-3-16,3 1 1 0,3-4-1 15,3 1-3-15,6-3 2 16,5-6-1-16,7-2-2 16,6-2 3-16,-6-1 2 15,-6 0-2-15,8-4 0 16,-5-1 1-16,6-6 2 16,-6 4 1-16,2-6 1 15,-2 3-2-15,-3-6 1 16,-3 6-2-16,-6-3-1 15,-3 3 12-15,-6 2 4 16,0 3-4-16,-6 8-2 0,0 0-8 16,0 11-1-1,0-3-3-15,3 10 0 0,0-2 0 16,6 8 0-16,0-5 4 16,12 2 1-16,-4-3-1 15,19 1-2-15,-6-3 3 16,9-1 0-16,-6-1-19 15,-1-6-7-15,-2 0-100 16,-3-3-84 0,-6 0 72-16</inkml:trace>
  <inkml:trace contextRef="#ctx0" brushRef="#br0" timeOffset="108621.88">12971 4403 272 0,'-9'-11'101'0,"3"16"-78"0,-3 1 15 0,6-4 2 16,-3 4-18-16,0 2-2 16,0 2-6-16,0 3-1 15,0 3-7-15,3 3-2 0,3 5 0 16,6 2-5-16,3-5 1 15,3 0 0-15,0-5 0 0,3-3 0 16,0-10 2 0,3-6 5-16,2-12 4 0,4-7 0 15,-3 1 1-15,0-5 0 16,-6-3 2 0,-3 2 2-16,-6 3-1 0,-9 1-7 15,-6 4-3-15,-3 3 1 16,-3 6 1-16,-3 2-3 15,0 8-3-15,0 0-9 16,3 8-5-16,4 0-31 16,2 5-13-16</inkml:trace>
  <inkml:trace contextRef="#ctx0" brushRef="#br0" timeOffset="109390.66">13248 7596 280 0,'-12'16'104'0,"9"-3"-81"0,0 6 7 0,3-9-1 16,0 6-12-16,6 3-2 15,3 2-2-15,5 0 1 16,7-5-7-16,6-8 5 0,0-8 1 0,-3-8 7 16,0-11 2-16,-4-10 4 15,-2 0 1-15,-3 0-6 16,-6 0 0-16,-6 3-8 16,-6 2 0-16,-6 5-6 15,-3 3 1-15,-6 6-5 16,0 2-2-16,1 5-5 15,2 3 0-15,0 3-22 16,6 2-11-16,6 6-33 16,9 2-14-16,6 8-78 15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2T15:25:15.85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10066 16023 208 0,'-3'-16'77'0,"0"14"-60"0,-3-4 26 0,3 6 9 15,-3 0-11-15,-3 0-1 16,-3 6-12-16,-6 4-5 15,-3 6-13-15,-3 13 5 0,1 14 2 16,-1 7-5-16,3 5 1 16,0 4-8-16,3 4-1 15,3 6-2-15,6 5-2 16,6-3 1-16,6-4-1 16,6-7-3-16,6-9 2 15,3-9-1-15,6-8 0 16,6-7-20-16,2-11-10 0,7-6-17 15,3-10-5 1,-1-8-11-16,1-10-4 16,0-6-33-16</inkml:trace>
  <inkml:trace contextRef="#ctx0" brushRef="#br0" timeOffset="611.89">10313 16380 260 0,'-6'0'99'0,"6"0"-77"0,-3 3 7 0,3-3-1 16,0 0-4-1,0 5 1-15,-3 1-6 0,0-1-1 16,0 3-10-16,0 2-1 0,0 1 3 15,0 8-8-15,3-1-1 16,0 3-3-16,6 3 0 16,3 0 0-16,3 0 0 15,0-3 2-15,5-5 0 16,4-6 0-16,3-7 0 16,3-8 2-16,3-6 1 15,-1-5 1-15,-2-2 2 16,-3-1-1-16,-3-2 2 15,-3 0-2-15,-6-3 0 16,-3 3-1-16,-4 0 0 0,-5 5-2 16,-2 3 1-16,-4 5 2 15,0 2 2-15,0 6-6 16,-3 8 0-16,3 5-3 16,3 3 0-16,3 8 0 15,6 3 0-15,3-1 2 16,3-2 0-16,2-3 0 15,4-5 2-15,0-5 1 16,-3-6 3-16,0-5 3 16,0-5 2-16,0-6-1 15,-3-2 1-15,0-3-6 0,-4-3-3 16,-2 1 1-16,-3-1 0 16,-3 1-10-16,-3-1-5 15,0-2-10 1,0 5-1-16,0 3-15 0,1 0-3 15,2 2-31-15,0 1-12 16,2 2-39 0</inkml:trace>
  <inkml:trace contextRef="#ctx0" brushRef="#br0" timeOffset="2400.91">10887 16484 220 0,'15'7'85'0,"-3"-1"-66"0,3-4 1 16,-3 1-4 0,0-3-3-16,3 0 3 15,-1 0 4-15,1-3 2 0,0-2-11 16,-3-3 9-16,0 0 3 0,-3-2-7 16,-3-4-4-16,-3 1-3 15,-3-5 1-15,-3 2-7 16,0 0-2-16,-3-3 1 15,-6 1 3-15,-3 2 0 16,0 0 0-16,-3 3-1 16,4 2 0-16,-1 6 4 15,3 2 3-15,-3 9-9 16,6 2 0-16,3 2-2 0,3 1 2 16,3 2-3-16,3-2 0 15,3-1-1-15,3-2 0 16,9-3 2-16,-3-5 0 15,2 0 4-15,1-2 5 16,0-4-3-16,0 1 2 16,-3 0-3-16,0-3 2 15,0 0-4-15,-3 0-2 16,-3 0 2-16,-4 3 0 16,1 0 1-16,0-1 0 15,-3 1 2-15,0 2 1 16,-3 1-6-16,0 2-2 0,0 0 2 15,0 5 3 1,0-5-3-16,0 11-1 16,3 2 0-16,0 3 2 0,0-3-3 15,3 8-2-15,3 0-1 16,0-2 3-16,3-3 2 16,0 0 2-16,-3-6-4 15,9-2 1-15,2-5-2 16,1-3 0-16,3 0 4 15,0-3 1-15,0-2-1 16,-3-1-2-16,-4-1 3 16,1-4 2-16,-3-2-2 15,0 2-2-15,-3 1 2 16,-3-1 0-16,-3 0-1 16,0 3-2-16,-3 0-2 15,0 1 1-15,-3-1 3 0,0 0 1 16,3 0-1-16,-3 2-2 15,3 1-2-15,-3 0 1 16,0 0 1-16,0 2 2 16,0 0-1-16,0 1 2 15,0 2-2-15,0-3 2 16,0 3-2-16,0 0-1 16,0 0-2-16,0 0 1 15,0 0 5-15,0 3 2 0,-3-1-5 16,0 4 0-1,0-1-1-15,0 0 2 16,0 3-3-16,0 0 0 16,0 0 1-16,3 3 0 0,0 2 0 15,0 3 0-15,6 0 0 16,0-1 2 0,3 4-3-16,3-3-2 0,3 0-1 15,-1 0 3-15,4-3 0 16,3-3 1-16,0-4-3 15,3-4 2-15,0-4-1 16,2-4 0-16,4-4 2 16,0-3 2-16,3-6-1 0,2-2 2 15,-5-8-4-15,0-6 0 16,-3-7-1-16,-4-8 0 16,-2-3 2-16,-3 3 0 15,-6 5 2-15,-6 8 1 16,-6 5-1-16,-3 8 1 15,-3 5-2-15,-3 9 2 16,-3 7-2-16,-3 9-1 16,-2 9-2-16,-1 20 1 15,0 12 1-15,3 6 2 16,3 0-3-16,6-2-2 16,3-6 2-16,3-3 0 15,6-8-6-15,3-7 0 16,3-3-8-16,6-11-3 15,0-5-12-15,2-6-4 16,1-4 2-16,0-4 3 16,-3-7 13-16,0 0 8 0,0-3 2 15,-3 3 2-15,-4 5 3 16,-2 3 2 0,-3 2 9-16,0 6 5 0,3 2-5 15,0 3-3 1,3 2-2-16,3 1 1 0,3 0-1 15,3-6 2-15,2-2 2 16,4-6 2-16,3-2 1 16,0-6 2-16,-3 0-3 15,-4-2 1-15,-2 0-5 16,-6-3 1-16,-6 0-5 16,-6 0 0-16,-9 0-1 15,-6 3 1-15,-12 3-2 16,-2 7-1-16,-1 6 3 15,3 7 0-15,3 6-1 0,3 5 1 16,3 8-4-16,6-2-2 16,6 2 2-16,6-8 2 15,6-5-5-15,6-8 1 16,6-8 5-16,6-8 4 16,6-8 3-16,2-10 5 15,4-9-6-15,0-12-2 16,-4-9-6-16,-2-2 0 15,-6 2 0-15,-6 3 2 16,-6 8-1-16,-6 6 2 16,-6 7 2-16,-6 5 2 15,-6 6 1-15,-3 13 2 16,0 11-5-16,0 8-3 16,0 15-4-16,3 16-1 15,3 14-1-15,3 2 3 0,6 0-16 16,6-2-5-16,3-6-18 15,3-7-7-15,3-6-13 16,3-11-5-16,-1-5-13 16,7-13-6-16,0-8-12 15,0-8-15-15,6-8 51 16</inkml:trace>
  <inkml:trace contextRef="#ctx0" brushRef="#br0" timeOffset="3601.68">12923 16251 140 0,'21'2'55'0,"-18"6"-43"0,9-2 16 0,-6 2 5 16,0-1-7-16,3 4-3 16,3 0-5-16,2-1 1 15,4 3-10-15,3-2 6 0,3-3 4 16,0-3 5-16,3-2 3 16,2-6-1-16,1-2-1 15,-3-3-8 1,-3-3-2-16,-3-4-7 0,-7-4 0 15,-5 1 6-15,-6-1 3 0,-9 0-4 16,-11 4 0 0,-10 4-6-16,-6 8-2 0,0 11 0 15,0 8-1-15,4 5-5 16,2 6-1-16,3 5-2 16,6 2 0-16,6 0 3 15,3-5 0-15,6 1-2 16,6-12 2-16,6-7 3 15,6-9 3-15,6-7 7 16,6-8 2-16,6-11-5 16,2-5-3-16,4-13-1 15,-3-9 1-15,-1-2-3 16,-5 0-2-16,0 6 2 16,-9 2 0-16,-6 5 3 15,-6 8 1-15,-6 6 3 16,-6 5 4-16,-3 2-6 15,-3 9 0-15,-3 7-6 16,0 8-2-16,-3 6-5 0,3 5-1 16,0-3 0-16,0 29 4 15,3 22-1-15,6-3 1 16,3-6 0-16,6-2 0 16,3-8 0-16,9-5 0 15,0-8 2-15,3-9 0 16,3-9-3-16,0-4 2 15,2-12 3-15,4-9 3 16,0-2-2-16,3-8-2 16,-4-6 0-16,-2-7-1 15,-3-6 0-15,-6 3 2 0,-6 5 1 16,-6 6 3-16,-9 2-1 16,-3 8 2-16,-6 6-4 15,0 7-2 1,-3 11-3-16,0 10 1 0,3 9 1 15,3 2 0-15,3 3-3 16,3-1 0-16,3 1-1 16,6-5 0-16,3-4 3 15,6-4 0-15,6-6 1 16,3-5 0-16,3-5 0 0,5-3 2 16,1-6-1-16,0-4-1 15,0-3 1-15,-1-1 1 16,-2 1-1-16,-3 0-1 15,-3 2 1-15,-1 3-1 16,-5 3 0-16,0 0 2 16,-6 2-1-16,0 1-1 15,-3-1 1-15,-3 0 1 16,-6 1 1-16,-3-1 1 16,-3-2 0-16,-3 2 2 15,-3 0-8-15,-3 3 0 16,0 6 2-16,-5 2 2 15,-1 2-5-15,0 3 0 16,3 6 1-16,0 2 1 16,6 3-4-16,6 0 1 0,6 2 0 15,6-2 2 1,3-3-8-16,6-2-1 16,0-6-18-16,3-2-7 0,3-9-19 15,-1-4-5-15,4-6-3 16,0-6 1-16,0-2 21 15,3-2 9-15,-4-1 17 16,1 4 10-16,-3-1 23 16,0 8 12-16,-3 2 19 15,-3 9 9-15,-3 2-11 16,0 6-6-16,-4 5-17 16,-2 0-7-16,0 0-15 15,0-1-4-15,-3 1-28 16,0-2-12-16,0-6-45 15,3-3-20-15,0-8-9 16</inkml:trace>
  <inkml:trace contextRef="#ctx0" brushRef="#br0" timeOffset="3723.18">14239 16386 212 0,'3'-35'82'0,"-6"22"-64"0,-3-3 26 0,6 11 7 16,0 2-9-16,-3 1 1 15,0-1-27-15,0 3-12 16,-3 3-3-16,0-1-44 0,0 1-16 15,3 2-69 1</inkml:trace>
  <inkml:trace contextRef="#ctx0" brushRef="#br0" timeOffset="4454.62">14382 16521 228 0,'26'13'85'0,"-14"-13"-66"0,12-3 16 0,-12 1 6 0,6-4-7 16,3-2 1-16,0-2-12 15,-1-4-1-15,1-1-13 16,-3-1 3-16,-6 0 2 16,-6-3-3-16,-6 3 1 0,-9 3-7 15,-9 0-1-15,-6 2-2 16,-2 6 1-16,-1 5-2 16,3 11 2-16,0 7-4 15,3 9 0-15,3 10 1 16,7 0 2-16,5 2-3 15,6-1 0-15,6-7 1 0,5-7 2 16,7-11 5-16,6-10 4 16,6-14-2-1,6-12 2-15,-1-9-2 16,1-3 2-16,0-4-6 0,-3-4-3 16,-4-4 1-16,-5-1 2 15,-3 1-2-15,-6 2 0 16,-6 7 5-16,-6 7 5 15,-3 4 2-15,-6 9 0 16,-3 7-1-16,-3 9-1 0,-3 12-10 16,0 11-3-16,0 11-8 15,3 5 0-15,3 5-1 16,3 3 1-16,6 8-9 16,3 6-1-16,3-7-13 15,3-4-5-15,3-8-12 16,3-11-3-16,3-8 8 15,0-8 6-15,3-7 16 16,0-9 8-16,2-8 15 16,1-7 8-16,3-3 16 15,3-1 5-15,-3 1-7 16,-1 0-1-16,-2 3-8 16,0-1 1-16,-3 3-7 15,-6 3-1-15,-3 0 0 16,-4 0 0-16,-5 5 7 15,-3-6 2-15,-6 9 0 0,-2 2 2 16,-4 3-6-16,0 8-3 16,3 6-5-16,3 1-2 15,3 9-6-15,3 3-2 16,6 4-12-16,6-1-3 16,3-4-21-16,2-7-9 15,7-6-37-15,0-8-17 16,6-8-22-1</inkml:trace>
  <inkml:trace contextRef="#ctx0" brushRef="#br0" timeOffset="5840">15644 16325 184 0,'-3'5'71'0,"3"-5"-55"0,3 0 20 0,-3 0 4 16,6 0 2-1,3 0 2-15,0 0-16 0,2 3-4 16,1 2-14 0,0 3-6-16,0 5-1 0,3 3 0 15,-3 3 1-15,-3 2-2 0,0 5 1 16,-3-2-7-16,-3 0-1 16,0-3 2-16,-3-2 1 15,0-6 2-15,0-5 0 16,0-8 2-16,0-8 3 15,3-5 0-15,3-3 0 16,0-6-1-16,5 1 0 16,4-2 4-16,3-4 3 15,3 6-4-15,3 2 1 0,0 3-1 16,-3 6 1-16,-1 2 2 16,-2 5 4-1,0 6 1-15,-3 5 3 0,-3 5-10 16,-3 3-2-16,-3 5-2 15,-3 3 0-15,0 5-2 16,-3 0-2-16,3 0-2 16,0 0-1-16,3-2-3 15,3-3-1-15,-1-8-3 16,7-6-1-16,3-7 6 16,0-6 2-16,0-7 0 15,3-9 2-15,0-2 5 16,-1-3 5-16,-2 0 1 15,0-2 2-15,-3-1-4 16,0 4-3-16,-6-1 2 16,0 8 0-16,-6 3 3 0,-3 2 4 15,-3 6-8-15,0 5-1 16,-3 5-5-16,3 6-3 16,0 4-3-16,3 7 1 15,3 7-2-15,6 2 2 16,3-1 1-16,0-4 2 15,2-5-1-15,4-8 1 16,6-7 4-16,0-12 1 16,0-7 7-16,0-3 4 15,2-2-7-15,-2-6-2 16,-3 0-3-16,-3 0 1 16,-3 6 0-16,-6-1 1 15,0 6-2-15,-3 5 1 16,-3 6-4-16,0 7-2 15,-3 5-1-15,3 9 3 0,2 2-7 16,4 6 1-16,3 2 3 16,0-3 2-16,3-5-1 15,3-5 0-15,6-8 2 16,3-11 0-16,2-10 5 16,4-8 2-16,0-3 0 15,3-8 1-15,-4-5-6 16,1-8-1-16,-6-2 0 0,-6-3 0 15,-4-1 2-15,-8 6 1 16,-3 6 1 0,-6 7 2-16,-3 8-3 15,-3 8 0-15,0 6-1 16,-2 12-2-16,-1 17-4 0,0 18 0 16,3 8 0-16,3 2-1 15,3 6 1-15,6 0 0 16,3 3-2-16,3-3 1 15,2-11 1-15,4-10 2 16,0-8-1-16,3-11 1 16,0-13 2-16,3-11 0 15,2-10 0-15,4-5 2 16,3-9-3-16,0-4 0 16,-4-14-1-16,4-3-2 0,-9 1 5 15,-6 7 1-15,-9 6 2 16,-9 7 2-1,-6 6 6-15,-6 8 2 16,-6 5-3-16,0 11-1 0,-3 13-11 16,7 18-1-1,2 14-5-15,3 7 2 16,3 6-6-16,3 3-3 0,3 5-10 16,6 5-5-16,3-5-15 15,6-11-7-15,2-8-22 16,7-7-6-16,0-11-51 15</inkml:trace>
  <inkml:trace contextRef="#ctx0" brushRef="#br0" timeOffset="7054.61">17534 16333 184 0,'-6'8'68'0,"12"0"-52"0,-3-6-5 16,3 4 29-16,3-4-4 15,3-2 4-15,2-2 1 16,1-4-23-16,3 1 3 0,0-3 2 16,0-3-3-16,-3 1-2 15,0 2 1-15,-3 0 2 16,-6 3-2-16,-3-1 0 0,-6 4 1 15,-6 2 2 1,-3 5-12-16,-3 3-6 0,0 5-5 16,0 3 0-16,3 5-4 15,0 8 1-15,3 3 0 16,3 3 2-16,6-1-1 16,6-2 1-16,3-6 0 15,6-5-2-15,9-7 3 16,3-12 0-16,2-7 1 15,4-6 2-15,-3-5-3 16,0 1 0-16,-6-4 3 16,-4 0 1-16,-5 4-1 15,-3 1-2-15,-3 4 3 0,-6 5 2 16,-3 5-4 0,3 5-1-16,0 3-5 15,3 2 1-15,0 1 0 0,6-1 2 16,0 1 1-1,0-3 1-15,3-5 0 0,-1-6 0 16,4-5 4-16,-3-3 2 16,6-4 2-16,-6-4 2 15,0-2-5-15,-3 0-1 16,-6 0-4-16,-3-1-1 16,-6 1 1-16,-6 0 0 15,0 5-3-15,-3 3 2 0,0 8 1 16,-3 5 0-16,3 5-5 15,0 6 1-15,6 2 0 16,3 3 2-16,6-3 1 16,3 0 1-16,3-2-5 15,3-6 1-15,9-2 6 16,0-3 6-16,3-3-4 16,-1-2 0-16,1-1-2 15,-3 1-2-15,-3 0 1 16,-3 2 1-16,-3 1-1 15,0 4 2-15,-3 6-4 16,-3 3-2-16,-4 2 2 16,1 0 2-16,0 0-2 0,0 1 0 15,0-1-1-15,0-5-2 16,3-3-2-16,3-5 1 16,0-3 1-16,3-7 2 15,3-6 1-15,0 0 3 16,0 0-1-16,3-2-1 15,-4 2-4-15,-2 3 0 16,0 2 0-16,-3 3 2 16,-3 5-1-16,0 6 1 15,-3 2 2-15,0 3 2 16,3 6-1-16,0-1 2 16,3 3-2-16,0 0 2 15,3-1-4-15,3-1 0 16,2-1-1-16,1-8 0 15,6-5 2-15,0-2 0 16,3-4 0-16,0-4 2 0,-4 2-3 16,1-6 0-16,-3-1-1 15,-6-4 0-15,-3 1 2 16,-3 2 0-16,-6 2 4 16,-6 4 2-16,-6 5 9 15,0 5 4-15,0 5-7 16,0 5-4-16,3 6-8 15,6 3 0-15,6 5 0 16,6 2 0-16,6 9-5 16,3-4-1-16,2-2-6 15,4-5-3-15,-3-5-16 16,3-6-7-16,-6-8-55 16,-3-5-25-16,-7-5-15 15</inkml:trace>
  <inkml:trace contextRef="#ctx0" brushRef="#br0" timeOffset="7836.37">11587 17164 264 0,'0'-30'101'0,"0"17"-78"0,0-5 24 0,0 12 5 16,0 1-10-16,0 2 1 0,3 3-16 15,0 6-5-15,0 7-12 16,3 8-6-16,-1 8-1 0,1 6-4 16,0 4 0-16,0 4-1 15,3-4 0-15,0-4 2 16,3-6 0-16,0-8-3 15,0-10 2-15,-3-3 7 16,9-19 4-16,3-5-3 16,-4-5 1-16,1-8-5 15,0 0 0-15,-3-3-1 16,0-2-2-16,-3-1-8 16,-3 3-5-16,-3 6-18 0,-3 5-7 15,0 5-49-15,0 5-21 16,3 9-25-1</inkml:trace>
  <inkml:trace contextRef="#ctx0" brushRef="#br0" timeOffset="7971.85">12015 17240 268 0,'15'21'101'0,"-12"-10"-78"0,6 5 9 0,-3-8 0 15,-3 0-22-15,0 2-7 16,0 1-39-16,0 0-13 15,0-4-71-15,-3-1-27 16</inkml:trace>
  <inkml:trace contextRef="#ctx0" brushRef="#br0" timeOffset="8120.98">12063 17111 320 0,'-9'-35'121'0,"9"27"-95"0,0-8 9 0,0 14-1 16,-3-1-22-16,0 0-6 0,0 3-40 15,0 0-17-15,0 0-91 16,0 3-38-16,3 2 91 16,3 1 46-16</inkml:trace>
  <inkml:trace contextRef="#ctx0" brushRef="#br0" timeOffset="8499.21">12215 17288 172 0,'24'21'66'0,"-13"-13"-52"0,16 3 6 0,-12-6-3 15,3-2 5-15,3-3 4 16,0-3 8-16,-1-5 3 16,-2-3-19-16,-3-5-4 0,-3-2 0 15,-6-3-8-15,-3 0-3 16,-6-1-2-16,-6 1 1 16,-6 3 3-16,-3 2 2 15,-2 8 8-15,-1 8 2 16,0 5-4-16,3 6 0 15,6 5-8-15,3 2-3 16,3 1 1-16,6-1 2 16,6-2-2-16,3-3 0 15,6-2 1-15,0-3 2 0,3-5 1 16,0-1 3-16,-1-2-5 16,-2 3-1-16,0 2-4 15,0 3-3-15,0 0-9 16,0 3-3-16,0 2-23 15,0 3-8-15,0-3-33 16,5-3-15-16,4 4-14 16</inkml:trace>
  <inkml:trace contextRef="#ctx0" brushRef="#br0" timeOffset="9158.87">13426 16769 280 0,'0'0'107'0,"-3"6"-83"0,3 4 13 16,0 1-1-16,0 5-8 16,-3 10-2-16,0 8-6 15,0 17-2-15,-3 4-10 16,-3 6 1-16,3-3 2 0,3-2-9 15,0-3-2-15,0-6 1 16,1-4 3-16,2-9-3 16,0-5-1-16,2-10-2 15,4-9-2-15,3-10 3 16,3-8 2-16,3-7 0 0,3-9-1 16,3-3 3-1,6-7 0-15,-1-6-4 0,1-2-1 16,0 0 1-1,-6 7 0-15,-6 6 7 0,-3 5 4 16,-3 6-1 0,-6 7 0-16,-6 6-5 0,-3 10-1 15,-6 11-1 1,0 8 1-16,-3 8 0 0,3 2 3 16,3 3-3-16,3 0-2 15,3 0 0-15,6-2-1 16,3-4-3-16,6-4 2 15,3-3-1-15,0-6 0 16,3-5-18-16,2-2-7 16,1-3-28-16,3-3-12 0,-3-2-69 15,3-1-47 1,0-4 81-16</inkml:trace>
  <inkml:trace contextRef="#ctx0" brushRef="#br0" timeOffset="9786.54">13885 17275 244 0,'-6'31'93'0,"3"-12"-72"0,0-1 18 0,3-7 5 16,0-3-10-16,0-3 0 15,0-5-6-15,6-2 0 16,0-6-16-16,-1-11 4 0,1-5 2 15,0-5-6-15,3-10 1 16,0-9 1-16,3-2 1 16,0-1-6-16,-3 9-3 15,0 2-3-15,-3 9-3 0,0 7 1 16,0 5-1 0,-3 9 0-16,0 7 2 0,-3 11-6 15,0 16-1-15,3 13-1 16,0 0 4-16,0-8-4 15,6 13 0-15,3 11 3 16,-1-8 1-16,4-5 2 16,3-8 0-16,6-11 0 15,0-8 2-15,0-8 3 16,-1-10 2-16,1-8 1 16,3-11 2-16,-3-5-3 15,0-8-2-15,-7-3 2 16,-2 0 0-16,-3 3-3 15,-6 11-3-15,0 5 0 0,-3 0 1 16,0-1-3 0,-3 4 0-16,0 5-19 0,0 5-9 15,0 5-40-15,0 3-16 16,9 8-79 0</inkml:trace>
  <inkml:trace contextRef="#ctx0" brushRef="#br0" timeOffset="12068.94">18939 15954 280 0,'-3'3'104'0,"3"5"-81"0,9 10-8 15,0-7-11-15,6 2 1 16,8 6 4-16,10 13-4 16,6 15-1-16,2 9-2 15,1 10-2-15,-3 0 3 0,-3 5 9 16,-7 9 7-16,-5-1 3 16,-6 1 2-16,-6-6-2 15,-6-6 1-15,-9 1-4 16,-6 0-2-16,-6 0-7 15,-6-8-4-15,-3-6-1 16,1-7-1-16,-1-8-5 16,0-6-1-16,0-5 1 15,3-5 0-15,0-6-13 16,4-2-3-16,2-2-22 0,0-4-10 16,3 1-98-1,3 2-50-15,-3 0 95 16</inkml:trace>
  <inkml:trace contextRef="#ctx0" brushRef="#br0" timeOffset="13537.48">3916 17791 112 0,'9'-8'44'0,"3"2"-35"0,6-4 3 0,-6 7 0 16,3-5-8-16,2-2-2 16,4-4-1-16,0 1 1 15,0-3 1-15,-3-2 3 16,0-6 8-16,-4-3 3 16,-5-2 0-16,-3 3 0 15,-6-1-9-15,-6 6 6 0,-5 5 3 16,-10 11 8-16,0 10 7 15,-12 14-8-15,3 7-2 0,1 6-4 16,-7 5 0-16,3 3-7 16,3 2-2-16,1 6-7 15,8 7-2-15,9 1 0 16,3-6 0-16,9-5 2 16,9-5 1-16,6-8 3 15,6-3 3-15,5-5 2 16,4-6 1-16,9-2-6 15,-3-5-4-15,8-6 1 16,-2-3 0-16,-6-2-8 16,-4 0-4-16,1-2-35 15,-3-1-16-15,-9-2-57 16,-9-3-37 0,-4 0 71-16</inkml:trace>
  <inkml:trace contextRef="#ctx0" brushRef="#br0" timeOffset="13796.89">3916 17899 220 0,'0'-3'85'0,"3"1"-66"0,3-4 16 0,0 4 4 16,3-1-10-16,3-2-2 0,3 2-9 15,2 1-3-15,4-1-9 16,3 0-2-16,0 1 0 0,0 2-2 16,0 0-2-16,-4-3-21 15,1 3-11-15,0 0-39 16,-3 0-15-16,3 0-17 31</inkml:trace>
  <inkml:trace contextRef="#ctx0" brushRef="#br0" timeOffset="14168.91">4345 18045 248 0,'-9'29'93'0,"6"-13"-72"0,3 10-4 0,3-13-5 16,0 3-9-16,3 0 0 16,0 0-1-16,3-3 1 15,5-2-2-15,4-3 10 0,6-6 8 16,6-7 1-16,3-3 3 16,-1-5-7-16,1-3 1 15,-9-3-8-15,-3-4-3 16,-6-4-3-16,-6 1 0 15,-6-1-4-15,-9 3 0 0,-6 6-1 16,-9 5 0 0,-3 7-3-16,-6 9-1 15,0 5-8-15,10 5-2 16,-1 3-31-16,3 0-12 16,9 2-59-16</inkml:trace>
  <inkml:trace contextRef="#ctx0" brushRef="#br0" timeOffset="15107.05">4994 17873 268 0,'-3'8'101'0,"12"-6"-78"0,5 3 2 16,1-2-3-16,6 0-12 16,3-3-1-16,6 0-3 15,2-3-1-15,1-2-3 16,0 0-10-16,0-1-5 0,-4 1-59 15,-2 0-25-15,-6 2-6 16</inkml:trace>
  <inkml:trace contextRef="#ctx0" brushRef="#br0" timeOffset="15303.61">5154 17690 236 0,'0'3'90'0,"9"-1"-70"0,3 1-3 0,-3-3-5 0,3 0-9 16,3-3 0-1,3 1-3-15,6-4-1 16,5-2 1-16,4 1-20 0,0-4-9 16,0 0-69-16</inkml:trace>
  <inkml:trace contextRef="#ctx0" brushRef="#br0" timeOffset="15610.36">5934 17513 216 0,'6'-45'82'0,"-3"21"-64"0,0-5 15 16,-3 18 4-16,0-5-8 15,-3 1 0-15,0-4-3 0,0 1 1 16,0 4-15 0,0 4 6-16,3 4 3 0,-6 4-7 0,3 7-1 15,0 8-9-15,0 11-5 16,0 16 2-16,0 7 1 16,0 6 0-16,3-2 1 15,0-1-13 1,0-5-3-16,0-5-14 0,3-6-5 15,0-5-45-15,-3-3-18 16,0-2-21 0</inkml:trace>
  <inkml:trace contextRef="#ctx0" brushRef="#br0" timeOffset="15865.86">5678 17907 288 0,'-15'11'107'0,"15"-11"-83"0,6 0 4 0,3 0-4 0,-3 0-5 15,6 0 1-15,6-3-7 16,6-2 0-16,11-3-8 16,10 0-3-16,6 2 1 0,-1 1 0 0,1 3 1 15,-4-4-7 1,-5 4-2-16,-3-1-31 0,-6 3-14 15,-4 5-40-15,-5 6-18 16,-6 2 8 0</inkml:trace>
  <inkml:trace contextRef="#ctx0" brushRef="#br0" timeOffset="16358.42">5809 18100 236 0,'-3'19'88'0,"6"-14"-69"0,3 8 8 16,0-5 1-16,3 5-11 15,-3 3 1 1,3 5-9-16,0 9-3 0,-3 7-3 15,0 10 0-15,0-2 2 0,3-3 0 16,-9-4 0-16,3-7-3 16,-3-7-2-16,0-5 1 15,0-6 1-15,0-5-1 16,0-8-1-16,-3-8 3 16,3-11 0-16,0-7 1 15,3-6 2-15,2-2-1 16,4-1 0-16,3 6-1 15,9 3 0-15,-3-1-2 0,6 9-2 16,0-1 1-16,-4 11 1 16,1 3 3-16,-3 10 2 15,0 6-3-15,-6 10-1 16,0 6 1-16,-3 7 0 16,-3 0-2-16,-6 1 1 15,-3-4-20-15,0-4-8 16,-3-3-23-16,0-6-7 15,0-5-44 1,0-7-43-16,-3-9 49 16</inkml:trace>
  <inkml:trace contextRef="#ctx0" brushRef="#br0" timeOffset="16647.33">6190 18063 216 0,'12'-5'82'0,"-3"5"-64"0,9 0 13 16,-12 2 1-16,3 4-8 16,3 2 0-16,-6 2-11 15,2 1-3-15,-2 2-6 16,-3 3-3-16,-3 2 0 0,0 4 1 16,-3-1 1-16,0 3-1 15,3 2-2-15,0 1 3 16,3-1 2-16,3-5-2 15,3-2 0-15,0-6-3 16,3-5-1-16,0-5-1 16,3-6-2-16,3-2-46 0,-6-3-19 15,0-3-47 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2T15:26:50.03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13149 4749 124 0,'3'-13'49'0,"3"5"-38"0,0-2 32 0,-3 4 12 15,0 4-10 1,0-9-3-16,0 3-9 16,0-3-1-16,0 4-18 15,-3-1 3-15,0 2 1 0,-3 1-4 16,0 2 2-16,-3 6-7 0,-3 8-1 15,-3-1-2-15,-3 11-1 16,1-2-1-16,-1 5 0 16,0 2 0-16,0 3 0 15,0 11-2-15,0 5-2 16,3 13 1-16,0 8-1 16,3 0 0-16,3 6 0 15,1 5-3-15,2 7 0 0,6-2 2 16,2-5 0-1,4-13 1-15,3-12 2 0,3-9-3 16,6-9 0-16,3-7 3 16,3-6 1-16,-4-8 1 15,1-8 2-15,-6 1-3 16,-3-1-2-16,-9-2 6 16,-9-1-2-1,-3 3 3-15,-3 1-7 16,-3 2-1-16,-3 2 0 15,0 6 0-15,1 11 0 16,2 12 2-16,6 14-3 16,3 0-2-16,3 0 4 15,3 3 1-15,3 10 2 16,3 10 0-16,2 1 0 0,1-3 2 16,0-8-1-16,0-5 0 15,-6-2 3 1,0 1 5-16,-3-1-1 0,-3-4 1 15,-3-2-7-15,0-5-2 16,-3-11-2-16,-3-6-2 16,0-4-2-16,-3-6-1 15,0-5-16-15,4-3-5 16,-1-5-23-16,0-3-10 16,3-5-102-1</inkml:trace>
  <inkml:trace contextRef="#ctx0" brushRef="#br0" timeOffset="1350.38">14054 5665 136 0,'3'8'52'0,"-3"-8"-41"0,6 10 22 0,-3-4 6 16,3-4-4-16,-3 3 0 15,9 1-7-15,-3-4-3 16,6 1-13-16,0 0 3 0,3-6 5 16,-4 0-5-16,7-5 0 15,-3 1-5-15,3-9 1 16,-3 2-2-16,0-12 0 16,-6 5-3-16,-1-8-1 15,-2 5-3-15,-3-5 1 16,0 5 2-16,-6-2 4 15,0 4 0-15,-9-1 0 0,3 1-1 16,-11 4 0-16,2-3-2 16,-12 5-1-1,6 3-3-15,-6 2-2 0,6 3 3 16,-2 5 0 0,2 3-1-16,0 6 1 0,0 2-4 15,3 13 0-15,3-3-1 16,3 14 0-16,4-3-16 15,5 3-5-15,0-6-9 16,6 1-3 0,0-3-9-16,5-3-5 0,-2-5-6 15,3 0-2-15,0-3-34 16</inkml:trace>
  <inkml:trace contextRef="#ctx0" brushRef="#br0" timeOffset="1870.55">14310 5360 176 0,'0'3'68'0,"0"-3"-52"0,3 8 12 0,-3-8 5 0,3 11-4 16,-3-3 3 0,3 13-3-16,0 0 2 15,3 13-17-15,-3-5 3 0,3 14 3 0,0-6-7 16,3 10 0-16,-3-10-7 16,0 22-2-16,0-14 0 15,-3 13 0-15,0-11-2 16,-3 6-2-16,0-13 1 15,-3 0 1-15,0-8 1 16,-12-6 3-16,3-2 6 16,-15-8 2-16,3-3-5 15,-11-10-1-15,5-1-4 16,-3-10-1-16,6 3 3 16,4-14 3-16,5 6 0 15,6-16 0-15,3 5-8 0,9-5 0 16,0 5-1-1,15-2 0-15,-3 5-7 16,11 0-3-16,-5 2-14 16,9 3-7-16,-6 3-22 0,6 2-8 15,-6 3-63 1,2 3-43-16,-2 0 73 16</inkml:trace>
  <inkml:trace contextRef="#ctx0" brushRef="#br0" timeOffset="3547.98">14513 5757 280 0,'14'-13'104'0,"-14"13"-81"0,24-26 14 0,-18 23-1 0,6-10-13 16,-3 0 0-16,3-19-12 15,-3 8-2-15,-3-13-5 16,0 8-1-16,-6-3 1 0,0 6 2 15,-3-1 1-15,0 6 1 16,-6 2 2-16,0 4-5 16,-3 4-3-16,0 3-4 15,3 8 1-15,0 0-1 16,6 13 0-16,3-5 0 16,9 5 0-16,0-2 0 0,9-3-2 15,-3-3 5-15,9-5 3 16,-6 0-3-1,5-8-1-15,-2 3 0 16,0-3 2-16,-3 3-3 16,-3 0 0-16,-3-1 3 0,-3 4 1 15,-3-1-1-15,-6 3 1 16,0 0-2-16,-3 5-1 16,0-2-2-16,-3 10 1 15,3-2 1-15,0 15 0 16,0-2-3-16,3 2 0 15,0 1 2-15,3 5 2 16,0-6-2-16,3-2 0 16,0-3 1-16,3-2 0 0,0-4 0 15,2-4 2 1,-2-3-1-16,6-5-1 0,0-1 1 16,6-7-1-16,-6 0 0 15,9-3 2-15,-6-5-1 16,-1-1-1-16,-2 4 1 15,-6-3 1-15,0 2-1 16,-6 3-1-16,0 0 1 16,-3 8 1-16,0 0-3 15,-3 5-2-15,0 1-1 16,6 7 3-16,-3-3-2 16,9 4-1-16,-3 2 3 15,9-9 2-15,-3 4 0 16,6-3 2-16,-3-5-2 15,5-6 2-15,-2 3 0 16,6-13 1-16,-3 2 0 0,0-13 0 16,-3 3-2-16,-1-13 1 15,-2 5 0-15,-3-8 1 16,-3 10-2-16,-9-7 1 16,0 7 2-16,-15 1 2 15,3 2-1-15,-8 11-1 16,2 0-3-16,-6 5 1 15,3 5-4-15,-3 16 0 16,6 1 1-16,0 25 0 16,4-10 0-16,5 11 0 15,3-8 0-15,9-1 0 0,0-4-3 16,9-6 2 0,-4-2-1-16,13-9 0 0,-3-2 2 15,3-8 2 1,-3 0-1-16,0-8-1 0,0 3-2 15,-4-6-1 1,-2 3-3-16,0 3 1 0,-3-5 1 16,-3 7 2-16,0 3-1 15,0 0 1-15,-3 3 0 16,3 7 0-16,0-7-5 16,0 5-3-16,0 0-3 15,3 0-2-15,-3-3 3 0,3 0 3 16,0-2 2-1,3-3 3-15,-4 0-3 0,4-5 2 16,-3 2 1-16,0-5-1 16,0 3 1-16,0-1 3 15,-3 1 0-15,-3 2 3 16,0 1-3-16,-3 4 0 16,0 1 1-1,0 5 0-15,0 0-3 0,6 5 2 16,-3-2 1-16,6-1 2 15,0 4-3-15,9-9 0 16,-3 3 1-16,5-3 0 16,-2-2 2-16,9-6 3 15,-6 0 2-15,9-10 3 16,-7 3-3-16,4-12-2 16,-6 4 2-16,0-11 2 0,-6 8 0 15,-3-11 0-15,0 8-5 16,-12-2-1-16,0 4-3 15,-18 1-1-15,6 5 3 16,-15 8 1-16,6 1-1 16,-9 17 1-16,7-2-4 15,-4 21 0-15,6-5 1 16,3 13 0-16,3-8 2 16,6 3 1-16,3-6-4 15,9-4 1-15,0-4 2 16,12-10 3-16,-3 3 0 15,15-25 2-15,-6 6-2 16,11-31 2-16,-5 7-4 16,9-18 0-16,-9 10-3 15,8-18-1-15,-11 10 1 0,0-15 2 16,-3 12 3 0,-6-7 2-16,-3 11 3 0,-9 7 1 15,0 0 1-15,-6 14 2 16,3 5-5-16,-6 15-1 15,0 4-4-15,-3 20-3 16,0-2 0-16,0 21 1 16,0-5-3-16,0 26-2 15,0-10 2-15,3 23 0 16,0-15-10-16,6 7-3 0,0-13-11 16,3-2-4-1,0-11-17-15,6-5-9 16,0-6-32-16,6-12-15 0,-3-4-18 15</inkml:trace>
  <inkml:trace contextRef="#ctx0" brushRef="#br0" timeOffset="3700.58">15935 5450 260 0,'3'-8'99'0,"-3"8"-77"0,-9 19 22 16,9-16 7-16,-6 15-20 15,1-5-8-15,-4 11-16 16,0-3-4-16,0 3-3 15,3-5-36-15,6 2-13 0,0-8-65 16,6-5-54-16,0 0 66 16</inkml:trace>
  <inkml:trace contextRef="#ctx0" brushRef="#br0" timeOffset="3820.51">15959 5284 208 0,'-9'-35'77'0,"9"35"-60"0,-3-21-1 0,3 19-4 15,0-4-46-15,0 4-19 16,-3-1-28-16,0 0-11 16</inkml:trace>
  <inkml:trace contextRef="#ctx0" brushRef="#br0" timeOffset="4492.37">16075 5543 252 0,'15'5'93'0,"-15"-5"-72"0,24-8 14 0,-18 8 0 0,6-8-12 16,-3 1-3-16,6-9-5 15,-3 2-2-15,-1-7-7 16,1 5-2-16,-3-2 2 0,0 5-1 16,-6-3 0-16,0 5-1 15,-9 6 0-15,3 0-2 16,-9 10 1-16,3-2-2 15,-5 20-1-15,2-4 1 16,-3 15-1-16,3-2-3 16,3 2 2-16,3-5 1 0,6 1 0 15,0-4-3-15,9-7 2 16,-3-4 3 0,6-7 1-16,0-2-1 0,8-12 1 15,-2 1-2-15,9-16 2 16,-3 2-2-16,9-10-1 15,-7 5-2-15,1 3 1 16,-6 3 1-16,0 7 2 16,-6-2 3-16,-3 16 2 15,0-1-3-15,-3 14-1 16,-3-3 1-16,-3 9 0 16,-1-4-5-16,1 6-1 15,3-8 1-15,-3 0 2 16,0-3-9-16,0-5-2 15,0-3-4-15,3-8-1 0,0 1 3 16,3-14 5 0,0 3 2-16,3-11 3 0,0 0 1 15,6-5 3-15,-3 5 5 16,2 3 4-16,-2 0-2 16,0 8 2-16,-3 2 5 15,0 14 2-15,-3-1-3 16,0 17 1-16,-3-3-7 15,0 13-3-15,-3-5-3 16,3 5-3-16,0-3-19 0,3 1-8 16,-3-4-30-16,8-1-12 15,-2-7-34 1,9-1-54-16,-3-4 44 16</inkml:trace>
  <inkml:trace contextRef="#ctx0" brushRef="#br0" timeOffset="5449.81">16959 5194 224 0,'3'-6'85'0,"-3"6"-66"0,0 3 21 16,0-3 4-16,0 8-5 15,0 0 0-15,0 11-14 16,0-4-2-16,0 15-14 16,0-4-3-16,0 11 0 0,0-3-1 0,0 9 2 15,0-6-6 1,3-3-1-16,0-5-2 0,0-2 0 16,0-6 2-16,0-3 2 15,0-4-1-15,0-1-1 16,-3 0 1-16,0-8 1 15,0 1-3-15,0-1 0 16,0 0 1-16,0-5 2 16,0 0-1-16,0 3-1 15,0-3 1-15,0 0-1 16,0 0-3-16,0 0 2 16,0 0 1-16,0 0 2 15,0 0-3-15,0 0 0 16,0 0 1-16,0 0 0 15,0 0-3-15,0 0 2 0,0 0 1 16,0 0 2-16,0 0-1 16,0 0-1-16,0 0 1 15,0 0-1-15,0 0 0 16,0 0 2 0,0 0-1-16,0 0 2 0,0 0-4 15,0 3 0-15,0-3-1 16,0 0 0-16,0 0 2 15,0 0 2-15,0 0-1 16,0 0-1-16,0 0 1 0,0 0-1 16,0 0 0-16,-3 0 0 15,3 0 0 1,0 0 0-16,0 0 0 16,-3 0 2-16,0 0-3 0,3 0 0 15,0 0 1-15,0 0 2 16,0 0-3-1,0 0 0-15,0 0-1 0,0 0 0 16,0 0 2-16,0 0 0 16,0 0 0-16,0 0 2 15,0 0-1-15,0 0-1 16,0 0 1-16,-3 0 1 16,0 0-1-16,3 0-1 15,0 0-2-15,0 0 1 16,0 0-6-16,0 0 0 0,0 0-15 15,-3 0-5 1,3 0-28-16,-3-6-10 0,0 4-61 16</inkml:trace>
  <inkml:trace contextRef="#ctx0" brushRef="#br0" timeOffset="5667.74">16730 5297 240 0,'3'0'90'0,"-3"0"-70"0,21 5 28 16,-15-2 9-16,9 2-19 0,-3-5-6 15,14 3-17 1,-2-1-7-16,12 1-5 16,-6 2-5-16,5-5-1 0,-5 0-31 0,3 0-15 15,-6 0-70 1,6 0-50-16,-7 0 66 15</inkml:trace>
  <inkml:trace contextRef="#ctx0" brushRef="#br0" timeOffset="6786.64">17843 5593 220 0,'-9'35'85'0,"9"-35"-66"0,15 29 10 16,-12-24 2-16,9 6-6 16,-3-1 0-16,12-2 0 0,-3-3 1 15,9-7-14-15,-7-1 0 0,16-13-1 16,-3 3-2-16,3-19 2 16,-7 6-4-1,-2-14-2-15,-3 8 0 0,-12-2-1 16,-3 5 0-16,-15 0 0 15,0 2-7 1,-15 9-2-16,3 5 2 16,-15 5 1-16,7 2 2 0,-13 20 0 15,6-1-3-15,1 24 2 16,5-8 1-16,6 11 2 16,6-6-3-16,12-2 0 15,0-6 7-15,18-7 6 16,-3-3 3-16,12-16 0 0,-3 0-3 15,17-24-2-15,-5 3-6 16,18-22-3 0,-10 9-3-16,10-14 1 0,-10 6 5 15,1-14 5-15,-9 11-3 16,-3-13 2-16,-7 13-5 16,-8-2-2-1,-3 10 4-15,-9 5 4 0,0 5-5 16,-12 12-2-16,0 4-1 15,-11 22 1-15,2-1-3 16,-9 27-2-16,6-10 4 16,-3 18 1-16,3-6-3 15,4 35-1-15,2-13 1 16,6 5 0-16,3-10-2 16,6-6 0-16,0-13 4 15,15-2 1-15,-3-14 0 0,11-8 1 16,-2-2-2-16,9-17-1 15,-3 1 1-15,3-16-1 16,-7 0 2-16,1-8 1 16,-6 5-1-1,-3 0-2-15,-3 3 1 0,-6 2-1 16,-3 3 0-16,-6 8 2 16,0 3-6-16,-3 10 1 15,0 1-1-15,0 15 2 16,0-3 1-16,3 9 1 15,3-6-3-15,3 0 2 16,0-2 1-16,6-3 2 16,-3-8-1-16,6-3-1 0,-3-5 1 15,9-13-1-15,-4 2 0 16,10-13 0-16,-3 3 0 16,12-5 0-16,-6 4-3 15,2 4 2-15,-5 2-1 16,0 8 0-16,-3 0 4 15,-3 13 1-15,-3-2-1 16,-4 16 1-16,-2-3-4 16,-3 2 0-16,-3 3 1 15,-6-2 2-15,0-3-10 0,-6-1-4 16,3-1-16 0,-5-4-5-16,2 1-21 15,0-8-5-15,3 2-24 0,6-8-10 16,0 3-14-1</inkml:trace>
  <inkml:trace contextRef="#ctx0" brushRef="#br0" timeOffset="7670.18">18936 5371 220 0,'21'-26'85'0,"-21"26"-66"0,23-19 19 0,-17 16 5 15,0 3-2-15,0-5 0 16,-3 2-7-16,0 1-4 15,-6 2-16-15,0 0-4 0,-6 2-3 0,3 1-3 16,-6 5-1 0,4 0-3-16,-7 8-1 0,3-3 1 15,-3 14 2-15,0-4-1 16,3 12 2-16,0-9-4 16,6 6 0-16,0-11 1 15,6 3 0-15,0-3-3 16,6-2 2-16,0-6 1 15,6-8 2-15,-3 3-3 16,9-5 0-16,-3-1 1 16,9-7 0-16,-4 0 0 15,7-3 2-15,-6-3 1 16,3-5 3-16,-3 3 1 16,0-8 1-16,-4 5-4 0,1-5-1 15,-3 0 1 1,-3 0 0-16,-3 5-2 0,-3-3 1 15,0 3-2-15,-9 6 2 16,3 2 0-16,-9 0 1 16,3 3-5-16,-6 7-1 15,0 1 1-15,-3 10 2 16,3-2-5-16,3 15 1 16,1-7 1-16,2 5 1 15,3-3 1-15,3 0 0 16,0-3 0-16,9-4 0 15,-3-1 2-15,8-8 1 16,-2-2-1-16,9-11-2 16,-3 0 1-16,6-11 1 15,-3 6-3-15,2-8-2 0,-2 2 2 16,0 1 0-16,-3 2 1 16,0 3 0-16,-3 2 0 15,-3 9 2-15,-3-1-1 16,-1 14 2-16,-2-4-2 15,-3 12-1-15,0 0 1 16,0 2-1-16,0-3 0 16,0 1 2-16,-3-3-3 15,3-6-2-15,0 1-5 0,3-11-2 16,-3 0 2 0,6-13 3-16,0 2 3 15,3-10 3-15,-3 2 0 16,6 1-1-16,-3-3 3 0,3 5 2 15,-4 2 0-15,4 9 0 16,-3 0 1 0,0 10 3-16,-3 0-2 0,0 17-2 15,0-6-2 1,0 10 0-16,-3-2-2 0,0 2-1 16,0-5-13-16,-3-2-6 15,0-3-23-15,0-6-9 16,3 1-28-16,0-14-13 0,-3 1-32 15</inkml:trace>
  <inkml:trace contextRef="#ctx0" brushRef="#br0" timeOffset="7903.57">19814 4958 296 0,'9'-10'112'0,"-9"10"-87"0,3 18 24 16,0-15 4-16,-3 18-19 15,0-5-7-15,0 24-8 16,0-9 0-16,-3 22-10 16,0-10-3-16,-3 23 0 0,3-8-3 15,0 5 0-15,0-7-19 16,3 8-7-16,0-19-28 16,0 2-12-16,0-7-49 15,3-8-18-15,0-6 22 16</inkml:trace>
  <inkml:trace contextRef="#ctx0" brushRef="#br0" timeOffset="8092.37">19728 5334 348 0,'20'-5'132'0,"-20"5"-103"0,24 0 5 0,-18 0-3 15,3 2-20-15,0 1-4 16,3-3-4-16,0 0 0 15,6 0-2-15,-3 0-12 0,2 0-4 16,-2 0-26-16,6 0-9 16,-6 0-58-1,3 0-62-15,-3 0 52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2T14:20:41.03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21558 4212 108 0,'-36'-34'44'0,"16"21"-35"0,-10-3 18 0,15 5 7 15,-9 3-5-15,-9 3-2 16,-2 2-7-16,-4 6-2 15,0 2-10-15,-2 3 4 0,-7 5 1 16,-9 11-2-16,1 3 1 16,-4 4-7-16,4 9-1 15,2-6-4-15,4 9-1 16,2 4-1-16,0 14 0 16,7 13 2-16,2 0 2 15,6-2-1-15,6 7-1 16,7 11 1-1,5 0 1-15,6 3-3 0,9-14 0 16,6 11 5-16,9 3 2 16,5-3-2-16,7-3-1 15,6-16-1-15,9-7 1 0,11-14 0 16,10-2 3-16,2-9-1 16,1-12 0-16,2-14-3 15,10-8 1-15,8-12 0 16,-3-9 1-16,-5-13-5 15,-7-16 1-15,0-19-2 16,-2-2 0-16,-1 0 2 16,-5-19 0-16,-7-13 2 15,-8 3 3-15,-3-24-2 0,-15-3-2 16,-16-5 6-16,-14 16 5 16,-14 13 3-1,-16 8 0-15,-9-2-1 0,-6 7-1 16,-2 8-7-16,-10 16-2 15,-8 11-2-15,-10 16-2 16,-2 10-2 0,3 21 1-16,-1 3-6 0,-5 16-3 15,-13 16-19-15,4 13-8 16,6 8-39-16,2 10-16 16,-5 3-6-1</inkml:trace>
  <inkml:trace contextRef="#ctx0" brushRef="#br0" timeOffset="839.37">18766 6374 176 0,'-65'-19'68'0,"29"22"-52"0,-18 13 8 0,31-8 0 15,-10 8-8-15,-9 7 1 16,-9 4-8-16,-11 5-1 16,-6 7-4-16,2 6-3 0,1 14 0 15,-1 17-4-15,1 9 2 16,-1 0 7-16,7 10 4 0,5 13-1 16,9-4 0-1,13-7-5-15,8 4-3 0,12 7 0 16,15-31-1-16,0-13 0 15,24 7 0-15,-7-10 2 16,19 5 1-16,-6-13-4 16,32 3-1-16,-8-11 3 15,23-3 1-15,-17-10 2 16,23-14 0-16,-17-5 0 16,29-15 0-16,-21-1-2 15,15-21 1-15,-17 6 0 16,26-48 1-16,24-27-2 0,-18 3 1 15,-17-13 0-15,-16-11 1 16,-12 6 0-16,-14-4 2 16,-15-15-1-16,-12 8 2 15,-12 11 0-15,-12 2 3 16,-12-2 1 0,-15 7 1-16,-12 11-2 0,-11 16-1 15,-7 18-5-15,-2 14-1 16,-16 10-3-16,-14 14-1 15,-6 26-8-15,-3 10-2 16,-7 22-14-16,-5 8-6 16,6 7-26-16,6 14-11 0,-6 18-41 15</inkml:trace>
  <inkml:trace contextRef="#ctx0" brushRef="#br0" timeOffset="1616.34">15825 9144 220 0,'-56'-8'85'16,"35"16"-66"-16,-18 11-1 0,15-6-6 16,-17 11-4-16,-10 5 2 0,-8 10-5 15,-1 20-1-15,-2 15-2 16,-1 8 1-16,3 5 2 0,4 21 0 15,5 6 0 1,13-5 1-16,11 10 3 0,18 5-4 16,18-7-1-16,15-12-2 15,8-4 1-15,13-3-2 16,21-11 2-16,23-15-4 16,3-17 0-16,12-15 1 15,18-19 0-15,-3-16-3 0,3-21 2 16,9-13 1-16,-3-5 2 15,-12-11-3 1,1-16 0-16,2-24 3 0,-15 1 1 16,-12-12 3-16,-15-12 1 15,-17-3 1-15,-18-6 2 16,-19-15 1-16,-20 0 1 16,-20 10 0-16,-22-2 2 15,-12 2-3-15,1 16 1 16,-7 16-5-16,-11 16 1 15,-13 16-5-15,-2 16 0 16,0 18-3-16,-4 13-1 16,-26 25-1-16,6 23-2 0,9 13-19 15,14 8-8-15,7 6-33 16,3 15-11-16,2 14-43 16</inkml:trace>
  <inkml:trace contextRef="#ctx0" brushRef="#br0" timeOffset="46370.01">7774 6101 140 0,'-51'-37'52'0,"33"21"-41"0,-15-7 9 0,19 12 0 0,-7-2-8 16,-3 0-2-1,-9-1-5-15,-6 1-4 0,-11 0 0 16,-10 2-1-16,-8 9 0 0,-1 2-3 16,-2 2 2-16,-6 4 1 15,-10 4 2-15,-5 6-1 16,6 3 2-16,-4 2-2 15,-5 5 2-15,-3 3-2 16,0 3-1-16,5 2 1 16,-8 1-1-16,-9 4 0 0,6 17 0 15,6 10 0 1,-1 6 0-16,-2-6-3 16,-3 3 2-16,3 13 1 0,6 10 2 15,-1 3-1-15,4-7 2 16,0 15-2-1,5 11-1-15,10-6 1 0,12 1 1 16,2 4-1-16,7 4 2 16,8-9-4-16,6 3 0 15,-2 11-1-15,8 0 0 16,3-11 0-16,3 13 0 16,7 3 4-16,8-5 1 15,-3 0-1-15,6 18-2 16,3 19 1-16,6-16-1 15,6 13-5-15,6-11 1 16,6-15 0-16,3 7-1 0,8 4 1 16,1-12 3-16,0-2-2 15,6 3 1-15,2-6 2 16,-2-13 0-16,15-5-3 16,2 5 2-16,16 1 1 15,5-12 0-15,-2-10-3 16,-1-8 2-16,13 0 1 15,11 5 0-15,3-7 0 16,0-6 2-16,7-11-3 16,11-4 0-16,3-9 1 15,0-10 2-15,12-6 1 16,12 0 1-16,-6-10-2 16,15-5 1-16,-1-1-4 0,-5-13 0 15,15-5 1-15,3 0 2 16,-6-10-1-16,11-3-1 15,-5-1 1 1,3-7-1-16,8 0 0 0,-11-8 2 16,9-5-3-16,-4-9 0 15,-5-10 3-15,3-10 1 16,-6 7-4-16,-15 1 1 16,-1-3 2-16,-2-9 3 15,-9-12 4-15,-12-11 5 16,0 3-4-16,-6-1 2 15,-8-12-5-15,-10-9-2 0,-12-2 0 16,-2-5-1 0,-10-22 2-16,51-129 5 15,-74 114-8-15,-10 12 3 16,-8-15 1-16,-12-5-1 16,-6 7 1-16,-12-20-2 15,-6 12 0-15,-9-2-6 16,-12-16 1-16,-8 19 2 15,-7-11 1-15,0 5-1 16,-5 11-2-16,-10-18 3 16,-11 15 0-16,-19 11-1 15,1-8 1-15,0 10 0 0,-10 14 3 16,-14-6-5 0,-3 6-1-16,0 10 0 15,-18 16 2-15,-9 3-1 0,3 3-1 16,-18 2-2-16,4 18 1 15,-4 9-1-15,-15 15-2 16,15 9 0-16,-8 10 3 16,-4 10-13-16,9 9-4 15,-8 7-8-15,5 11-4 16,9 5-36 0,-3 11-48-16,3 21 29 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2T14:22:49.37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2925 9660 200 0,'0'-21'74'0,"0"13"-58"0,0-11 34 0,-3 14 12 16,-6-3-6-1,-3 0 0-15,-6 0-16 0,-9 0-7 16,-8 3-19-1,-4 5 2-15,-9 5 2 0,7 6-6 0,-4 5 1 16,-6 5-8-16,-8 5-3 16,-10 6 1-16,7 10 2 15,-1 22-4-15,13 10-1 16,11 0-2-16,6 0 0 16,7 8 0-16,14 3 0 15,6-6 2-15,12-7 0 16,15-11-3-16,8-11 0 15,7-8 4-15,12-10 1 16,-1-11 0-16,-5-10 1 0,3-9 0 16,2-7 1-1,1-14-5-15,2-12 1 16,-8-12 0-16,-9 1 2 0,-6 2-1 16,-7 3 2-16,-17 3 0 15,-6 0 1-15,-11 2-2 16,-10 3-2-16,-3 2 1 15,-3 3 1-15,3 9-3 16,-2 4 0-16,-1 6-1 16,9 5 0-16,6 2 0 15,9 6-2-15,6 3-2 16,0-1 1-16,12-2 1 16,-3-2 2-16,12-4 3 15,0-2 2-15,8-2-1 16,4-4 1-16,0 1-2 0,3 2 2 15,-7 1-7-15,-5-1 1 16,3 0-21 0,-6 1-9-16,0 2-54 0,-6-3-23 15,2 1-34 1</inkml:trace>
  <inkml:trace contextRef="#ctx0" brushRef="#br0" timeOffset="1215.4">2389 12327 176 0,'-9'-3'66'0,"3"-2"-52"0,0-6 19 0,6 3 6 15,0-2-11-15,0-6-1 16,0-5-7-16,3-6-1 15,6-2-10-15,6 0-1 0,-3 3-1 16,6 2-3-16,3 3-1 16,-7 2-1-16,1 6 1 15,0 5 0-15,-3 3 3 0,3 5 1 16,-9 8 3 0,3 5-3-16,-3 8-2 0,-3 8-2 15,3 3 0-15,-6 0-2 16,-6-3 2-16,3-5-2 15,-3-3 2-15,-3-5 2 16,-3-6 2-16,-3-4 1 16,-3-6 2-16,6-8-5 15,-2-6-1-15,8-7-2 16,-3-3 1-16,9-2 0 16,9-1 1-16,-3 4-5 15,8 4-1-15,-5 3 3 16,3 6 1-16,0 4-3 15,0 6 1-15,-3 6 2 16,0 7 1-16,0 3-1 16,-9 5 1-16,0 0 0 15,0 0 1-15,0-2 0 0,-6-6 0 16,0-2 0-16,0-3 0 16,3-3-2-1,-6-5-2-15,3-3 3 0,3 1 0 16,3-4-6-16,3 1 0 15,3 0-32-15,3 2-14 16,0 3-105 0</inkml:trace>
  <inkml:trace contextRef="#ctx0" brushRef="#br0" timeOffset="2039.88">2520 14213 244 0,'-12'-15'90'0,"12"-4"-70"0,0-5 17 0,0 14 4 15,3-9-22-15,3 1-5 0,-3-4-7 16,3 1 0-16,0 0-4 15,3 3-2-15,0 4 2 0,0 6 2 16,0 6 2-16,3 7-1 16,-4 6-1-16,1 5-1 15,-3 2 2-15,0 3-3 16,-3 0-2-16,-3 1 0 16,0-4-1-16,-3 1 2 15,-3-4 1 1,0-4 3-16,-8-3 1 0,-1-8 3 0,6-3 1 15,-3-5-1 1,3-2 1-16,-3-6-4 16,6-3-2-16,6 1-2 0,3-1 0 15,3 3-4-15,3 3-2 16,0 5-1-16,3 6 3 16,-3 4 2-1,3 6 2-15,-4 3 1 0,1 2 0 16,-9 3 0-16,0-3 2 15,-6 0 1-15,3 1 1 16,-5-4-4-16,-1-4-1 16,0-4-1-16,6-2 1 0,-6-2-9 15,6-1-3-15,3-2-46 16,3-1-21-16,6 1-80 31</inkml:trace>
  <inkml:trace contextRef="#ctx0" brushRef="#br0" timeOffset="2662.17">2597 15901 244 0,'-17'3'90'0,"11"-6"-70"0,0-2 28 0,6 3 7 16,-6-4-23-16,3-2-5 0,3-2-12 15,-6-1-5-15,3-2-5 16,0 0-6-16,3-1 0 0,3-1 1 15,6 1 0-15,0 4 0 16,-3 2 0-16,3 3 0 16,-1 5 0-16,1 5 2 15,0 3 3-15,-6 5-2 16,3 3-2-16,-6 0 2 16,-6 0 0-16,3-1-1 15,-6-1 1 1,0-4 4-16,1-4 6 0,-1-4-1 15,3-4 1-15,-3-4-5 16,3-2 0-16,0-2-3 16,6-1 0-16,0-2-6 15,0 0 1-15,6 2-7 0,3 3 0 16,3 3-35 0,2 2-12-16,7 1-104 15</inkml:trace>
  <inkml:trace contextRef="#ctx0" brushRef="#br0" timeOffset="3529.4">5961 12113 236 0,'-18'-19'88'0,"15"9"-69"0,0-9 17 16,3 11 3-16,3-3-15 15,0-2-1-15,3 0-9 16,3 2-1-16,0-2-8 15,6 3-3-15,-6 2 1 0,6 0-2 16,-1 5 2-16,1 6-2 16,-3 5 2-16,0 5-2 15,-6 3 2-15,-3 5-2 16,-3 5-1-16,-6 1 1 0,-3-1 1 16,-3-4 1-16,3-9 1 15,-11-5 6-15,-1-11 6 16,0-8-2-16,0-4 0 15,3-4-8-15,3 1-2 16,3-1-2-16,6 0-2 16,6 1-2-16,6-1 1 15,9 4-4-15,6-1 1 16,6 5-53-16,0 6-24 16,-1 5-63-16</inkml:trace>
  <inkml:trace contextRef="#ctx0" brushRef="#br0" timeOffset="4163.14">5821 14116 272 0,'-15'-3'104'0,"9"-5"-81"0,0-11 18 0,6 9 4 15,0-14-13-15,0-8-1 16,3-5-16-16,3 3-4 15,0 2-7-15,3 6-3 0,3 4 0 16,3 4-4-16,3 5 0 0,3 5 2 16,-1 8 2-16,1 8 0 15,-3 8 2-15,-3 7-4 16,0 7 0-16,-6-1 3 16,-3 0 1-1,-6-3-1-15,-3-5-2 0,-6-5 5 16,-6-8 4-16,-6-8-1 15,-3-10 3-15,0-12-2 16,4-7 0-16,2 0-5 16,6 0-1-16,3 3-3 15,6 4-1-15,-3 7-17 16,12 1-5-16,0 6-46 16,6 6-18-16,6 10-59 15</inkml:trace>
  <inkml:trace contextRef="#ctx0" brushRef="#br0" timeOffset="4706.51">6098 16055 272 0,'-9'11'101'0,"0"-9"-78"0,-3 1 22 16,6-6 6-16,-3-2-12 15,0-6-2-15,0-2-17 0,0-3-7 16,0 0-8-16,4 0-6 0,2 3-2 16,6-3 2-1,5 3 0-15,4 3-2 16,0 2 2-16,3 2 1 15,0 4 0-15,-3 4 0 0,0 4 2 16,-3 2-1-16,-3 2-1 16,-3 1 1-16,-3-1-1 15,-3 1 2 1,-6-6 1-16,-3-2-1 0,-3-3-2 16,0-6-4-16,0-4 0 15,3 2-5-15,3-5 1 16,0-3-62-16,-2-11-26 15,-7-4-44 1</inkml:trace>
  <inkml:trace contextRef="#ctx0" brushRef="#br0" timeOffset="5496.33">1666 11893 236 0,'0'-37'90'0,"3"16"-70"0,6-6 24 0,-9 19 6 15,3 0-8-15,-3 1 0 16,0 1-13-16,0 6-3 16,0 6-15-16,0 9 0 0,0 9 0 15,-3 13-4-15,3 6 1 16,-9 10-5-16,6 10-2 15,3 1 0-15,-6-6 1 16,6-5-19-16,0-6-6 16,6-2-50-16,-6-2-22 15,12-1-48 1</inkml:trace>
  <inkml:trace contextRef="#ctx0" brushRef="#br0" timeOffset="6040.36">1672 13774 248 0,'-6'-13'93'0,"9"8"-72"0,6-11 18 0,-6 11 5 0,6-3-12 16,8-3-1-1,4 0-14-15,3 1-3 16,3 2-8-16,-3 5 0 0,-3 9 1 16,-4 4 1-16,1 9 0 15,-15 4-4-15,-3 9-1 0,-3 13-1 16,-15 5 1-16,1-2-2 15,2-6 2-15,-3-5-4 16,6-7 0-16,3-7-1 16,6-4 0-16,3-6 0 15,3-2 0-15,15-3-3 16,3 0-1-16,8-3-48 16,7 0-21-16,9 3-66 15</inkml:trace>
  <inkml:trace contextRef="#ctx0" brushRef="#br0" timeOffset="6664.77">1758 15470 312 0,'-9'-8'115'0,"9"6"-89"0,0-1-3 15,9 3-6-15,0-3-11 16,3 1-1-16,9-1 0 16,8 0-1-16,-5 3-2 15,3 3-2-15,3 2 3 0,-6 3 0 16,-4 3 3-16,-5 2-3 0,-3 3-2 15,-12 5 0-15,-6 0 1 16,-6 0 1-16,1 1 1 16,-1-4-2-16,3-2 1 15,-3-3 2-15,6-5 2 16,6 0-8 0,6-3-4-16,6 1 0 0,9 2 1 15,-4 2 4-15,-2 3 2 16,3 6 4-16,0 5 1 15,-6 2 8-15,-3 1 2 16,-6-1-2-16,-6 1 1 16,-6 2-3-16,-9-3 2 15,-6 1-8-15,-6-6-4 0,1-3-2 16,-1-2-1-16,3-5-44 16,12-9-18-16,6-7-108 15</inkml:trace>
  <inkml:trace contextRef="#ctx0" brushRef="#br0" timeOffset="11941.47">6556 11869 244 0,'18'-42'93'0,"-6"2"-72"0,6-18 7 16,-9 32-2-16,0-9-3 0,0-2 3 15,-3 0-5-15,0 3-1 16,0-1-11-1,-4 6 1-15,1 8 1 0,-3 8 5 16,0 7 4-16,0 9-12 0,-3 10-5 16,1 11 0-16,-4 13 0 15,0 13-1-15,3 9 1 16,0-1-2-16,3-3-1 16,3-4-8-16,0-1-5 15,3-8-37-15,0-2-18 16,5 2-74-1</inkml:trace>
  <inkml:trace contextRef="#ctx0" brushRef="#br0" timeOffset="12535.26">6595 13462 260 0,'-6'-24'99'0,"6"16"-77"0,6-2 4 0,0 7 0 16,3 0-11-16,0 1 2 16,6-4-8-16,2 1-3 15,4 3-3-15,0 2-3 0,0 5 3 16,-3 5 2-16,-3 9 2 16,-6 7-1-16,-6 9 1 0,-9 2-2 15,-6 0 2-15,0 3 2 16,0-3 2-1,0-3-3-15,3-2-3 0,3-8-2 16,3-3-3-16,6-3-2 16,6-2-1-16,6-3 4 15,6-5 3-15,6 0-17 16,2-3-8-16,4 1-44 16,3-1-21-16,0 6-39 15</inkml:trace>
  <inkml:trace contextRef="#ctx0" brushRef="#br0" timeOffset="13229.52">6634 15428 340 0,'0'-13'129'0,"0"7"-100"0,6 1-9 0,-3 5-10 16,3-3-10-1,2 3 2-15,4 0-3 0,3 0 0 16,0 3 1-16,3 2 2 0,0 1 1 16,-3 2 5-16,-3 5 5 15,-3 3-5 1,-3 2-2-16,-6 6-3 0,-3 5-3 16,-3 0 3-16,0 0 0 15,0-5-1-15,0-5-2 16,3-6-2-16,3-5 1 15,6-6 5 1,6-2 2-16,5-2-2 0,4-1-3 16,0 1 0-16,3 2-1 15,-3 2 2-15,0 6 3 16,-6 8 7-16,-4 8 4 16,-2 8 1-16,-9 2 1 15,-3 0-9-15,-6-2-5 0,-5-3-3 16,-1-2-1-16,3-6-7 15,-3-5 0-15,0-6-50 16,-3-4-19-16,3-12-90 16</inkml:trace>
  <inkml:trace contextRef="#ctx0" brushRef="#br0" timeOffset="14684.75">2711 12163 136 0,'-27'3'52'0,"24"-1"-41"0,-9 1 18 16,6-1 3-16,3 1 2 16,-6-3 2-16,0 0-6 15,0-3-2-15,0-2-15 16,3 0 3-16,-3-3 4 0,0 0 2 15,0 0 2-15,6 0-5 16,-5 0-1-16,2 0-4 0,0 3 1 16,6 0-6-16,-6 2-3 15,3 0-6-15,3 1 0 16,0-1-5-16,3-2 1 16,3 0 2-16,6-1 1 15,5 1-2 1,4 0 2-16,3-3 1 0,9 2 0 15,3 1 0-15,5 2 0 16,4 1-3-16,-1-1 2 16,-2 1 1-16,-3-4 2 15,11 4-1-15,1-1-1 16,12 0 1-16,-1 3 1 16,-2 0-3-16,-1 0 0 0,-5-2 1 15,5-1 0 1,4 0 0-16,5 3 0 0,-2 3 0 15,-1 2 2-15,-5-2-3 16,-7 0 0-16,7-3 1 16,-1-3 0-16,7 3-3 15,2 0 2-15,1-3 3 16,-7 1 1-16,-2-1-1 16,-1-2-2-16,4 2 3 15,5 0 2-15,1 1-4 16,-1 2-1-16,-8 0 2 15,-1 0 1-15,-5-3-6 16,2 1 0-16,4-1 3 16,2 0 2-16,-2 3 0 0,3 0-2 15,-10 0 1-15,-2 3 1 16,-4 0-3-16,4-1 0 16,-6-2 1-16,2 3 0 15,4-1 0 1,-1 1 2-16,4 0-3 0,-6 2 0 15,-4-2 3-15,-5-1 1 16,-3 1-1-16,-4 0-2 16,-2-1 1-16,0 1-1 15,0 0 0-15,-4-1 2 16,1 3-1-16,0 1 2 16,0-1-26-16,0 3-10 15,-1 3-34-15,-2-1-15 0,-3 3-42 16</inkml:trace>
  <inkml:trace contextRef="#ctx0" brushRef="#br0" timeOffset="15943.27">2532 12089 140 0,'-6'0'52'0,"6"0"-41"0,0 0 15 16,0 0 4-1,0 0-15-15,0 0-3 0,3 0 1 16,0 0 1-16,3 0-7 15,-3 0 2-15,3 2 4 0,0 1-5 16,3 2-2-16,0 3-1 16,3 3-1-16,2 2 0 0,7 6 0 15,0 2-2 1,9 3 1-16,3 2 0 0,5 1 3 16,-2-1-3-1,9 0-2-15,-10 1 2 0,1-3 0 16,0-3 1-1,3 0 0-15,2 0-2 0,4 0 1 16,5 3 0-16,1 3 3 16,0-1-3-16,-4 3-2 15,1 0 0-15,0 0 1 16,-4 1-3-16,4-1 0 16,2-3 1-16,4 1 2 15,3-4-1-15,-7 1-1 16,1 0 1-16,-7-5 1 15,-2-4-3-15,0 1 0 0,2-2-1 16,-2-1 0-16,3 0 4 16,-1-2 1-16,1 2-4 15,3 0-1-15,-7 3 1 16,1 0 0-16,-3 2-2 16,-10 1 2-16,1-1 1 15,-3 1 2-15,0-1-1 16,3 1-1-16,-1-1-2 15,1 1 1-15,3-1 1 16,0 1 2-16,2 0-1 16,-2-1-1-16,0 1 1 15,2-1 1-15,-2 1 1 16,0 4 1-16,-3-4 6 16,-4-1 4-16,-2-2-10 0,3-2-1 15,3 1-1-15,-6-1 1 16,5 2-4-16,4-1 1 15,3 4-2-15,-6 2 0 16,5 0 4-16,1 3 3 16,-3 0-4-16,0 0-1 15,-4 0 2-15,-2-3 1 16,3 0-4-16,-6 3 1 16,3-3 0-16,-4 0 2 15,4-2-1-15,0-1 2 16,3 1-4-16,-1-4 0 0,1-1 1 15,6-1 0-15,-9 3 0 16,2 0 0-16,-2 0 2 16,0 2 1-1,0 1-1-15,-3-4 1 16,-4 1-2-16,-2 0-1 16,0-3 1-16,-3 1 1 0,3-1-12 15,-3-3-3 1,0-2-45-16,-6-5-17 0,0-3-38 15</inkml:trace>
  <inkml:trace contextRef="#ctx0" brushRef="#br0" timeOffset="17210.75">2639 12028 152 0,'-18'-5'57'0,"18"7"-44"0,-3-2 10 15,3 0 2-15,0 0-5 16,0 3 0-16,3 2-7 16,0 3 0-16,3 0-8 15,3 3-1-15,3 2 2 0,6 5 3 16,3 6 2-16,3 5-3 16,5 3-3-16,10 3-5 0,0-4 0 15,-7 1 0-15,7 5 0 16,3-5 0-1,-1-3 2-15,10 3-3 0,12 5 0 16,2 8 3-16,-2 5 1 16,-4 3 3-16,-2 0 1 15,2-3 1-15,7-2 0 16,2 2-7-16,1 0 0 16,-7 6 3-16,-2 2 2 15,-4 0 0-15,-5-2 1 16,5-3-2-16,1-6 2 15,2-2 0-15,-5 0 1 16,3-2-4-16,-7 2-3 0,-5 2 0 16,-4 1 1-1,-2-1-1-15,0-4-1 16,0-4 3-16,2-1 0 16,1-4-1-16,0-2-2 0,-1-1 1 15,1-1-1-15,-3-1 0 16,-1 2 0-16,-5 4 0 15,-3-1 2-15,-3 1-3 16,-1 2 0-16,1-3 1 16,0 0 0-16,0 1 6 15,-3-6 4-15,-1 0-3 16,1-3 1-16,0 1-7 0,0-3-1 16,0 0 0-1,-1-1 0-15,1 4 0 0,0 2 0 16,0 3 0-16,-3 2 0 15,-3 3 2-15,-1 0 1 16,1-2-1 0,-3-4-2-16,0-2-2 0,3 1 1 15,-9-1 3-15,3-3 1 16,0 1-4-16,0-4 1 16,-1 4 0-16,1 2 2 15,0 3-1-15,3 2-1 16,0 3 1-16,3 0 1 15,0-2-3-15,0-4 0 16,-1 1 1-16,4-3 2 0,0 0 1 16,9 0 3-16,-9-2-1 15,3 5 0-15,2-3-3 16,4 5-2-16,-6 3 1 16,0 0-1-16,0 3 0 15,-1 0 0 1,4-1 0-16,-3 9 0 0,3-8 0 15,-3-6 0-15,2-2-3 16,1 2 2-16,0 0 5 16,0 3 2-16,2 3-2 15,-2 0-3-15,0 0-3 16,0-6 1-16,-6-2 1 16,0-3 0-16,-1-5 0 15,-2-3 0-15,0-3-11 16,-3-4-3-16,0-4-39 15,-3-2-18-15,0-8-62 16</inkml:trace>
  <inkml:trace contextRef="#ctx0" brushRef="#br0" timeOffset="19219.14">2597 14063 152 0,'-9'5'57'0,"9"-2"-44"0,-5-1 18 16,5-2 8-16,0 3-9 15,-3-3-2-15,3 0-3 16,0 2 1-16,0-2-14 16,0 3 4-16,0-3 4 0,0 0-7 15,0 0-2-15,0 0-4 16,0 0-2-16,0 0-3 15,3 0 1-15,5 0-2 16,4 0-1-16,3-3 3 0,6-2 0 16,9-3 1-16,3-5 0 15,5-3 0-15,7-2 0 16,3-4-5-16,-10-4 1 16,13-6 0-16,-1 1 0 15,13-1 2-15,8-3 3 16,-2-4-4-16,-4-6-1 15,4-11 6-15,11-10 6 16,4 5-6-16,5 3-1 16,-6-3-3-16,3-5-2 15,10-8 3-15,5-3 0 16,-9 6-1-16,-8 10-2 16,-7 5-2-16,3 6 1 0,4 2 3 15,-4 1 1-15,-3 2-4 16,-11-3 1-1,-4-2 2-15,4 2 3 0,-1 3-2 16,1 3-2-16,-1 5 0 16,-2 5-1-16,-4 3 0 15,-8 5 0-15,-3 0 0 16,2-2 2-16,-5 2-3 16,0 3 0-16,-4 2 1 15,-2 1 2-15,3-1-1 16,-7 1 2-16,4 2-4 15,-6 0-2-15,-4 3 4 0,-2 2 1 16,0 1-3-16,-3 2 1 16,-3 3 0-16,0-3 0 15,-1 0 2-15,1 0 1 16,0-3-4 0,0-2-1-16,-3 0-6 0,0 2-2 15,-1 0-13-15,1 4-3 16,-3-1-8-16,-3 2-4 15,0 1-50 1,-3 5-64-16,3 0 38 16</inkml:trace>
  <inkml:trace contextRef="#ctx0" brushRef="#br0" timeOffset="20393.84">2618 14086 148 0,'-9'-2'57'0,"9"2"-44"0,0 0 12 0,0 0 1 0,0 0-3 15,0 0 0-15,0 0-6 16,0 0 0-16,0 0-10 16,3 2 2-16,3 4 4 0,0-4-5 15,3 4 0-15,6-1 0 16,0 0 0-16,6-2 0 15,6 0 0-15,5-3 0 16,7-3 0-16,3-2-4 16,-4-1-1-16,4 1-1 15,3 0 1-15,5-1-2 0,10 1-1 16,5-3-2-16,-2 0-1 16,-4 0 2-1,1 0 2-15,2 0-2 0,10 1 0 16,-1-1 3-16,1 0 1 15,-1 0 3-15,-2 0 1 16,-4 0-3-16,12 0-3 16,4 0 0-16,-1 3 1 15,-8-1-1-15,-13-2-1 16,4 0 1-16,-4 1 1 16,1-1 1-16,2 2 3 15,1 1-3-15,-1 2 0 16,-5 1-3-16,-7-1-1 15,4-2 1-15,-3 0 2 16,-1-1-3-16,4 1 0 16,2 2-1-16,1 1 0 0,-1 2 2 15,-5 0 2-15,-6 0-1 16,-1-3 2-16,1-2-4 16,0-1 0-16,-1 1 1 15,4 0 2-15,0 2-3 16,-1 1 0-16,4 2 1 15,-4 0 2-15,-8 2-1 16,3 1 2-16,-4-1-2 16,1 1 2-16,6-3-2 0,-7 3-1 15,4-1 1-15,0 1 1 16,-6 0-1 0,-4-1-1-16,-2 1 1 0,-3 0 1 15,-3-1-1 1,-7 1 2-16,1 0-2 0,-3-1-1 15,-3 1 1-15,-3 0 1 16,0-1-14-16,0 3-7 16,-3 1-6-16,0-4 0 15,0 1-13-15,-3-3-5 16,-3 0-65 0</inkml:trace>
  <inkml:trace contextRef="#ctx0" brushRef="#br0" timeOffset="26424.35">2690 15780 132 0,'0'2'52'0,"-6"1"-41"0,3 0 15 0,3-1 4 0,0 1-2 15,0 0 3 1,-6-1-4-16,3 4 1 0,0-4-16 15,3 1 6-15,-6 0 5 16,3-3-6-16,3 0-2 0,0 2-4 16,0-2 0-16,0 0 0 15,0 0 1-15,0 0-2 16,0 0-1-16,0 0 1 16,0 0 1-16,0 0-5 15,0 0-4-15,0-2-1 16,0-4-1-16,3-2 0 15,3-2 0-15,6-6 0 0,-3-3 2 16,6-5 1 0,5-2 1-16,4 0-2 15,3-4-2-15,0-1 3 16,3-6 0-16,-1-6 1 0,1-10 0 16,0-2-2-16,3-3 1 15,5 2-2-15,-2 3 2 16,9 3-2-16,5-6-1 15,1-7 1-15,-4-9-1 16,4 6-3-16,-3 0 2 16,2 3 1-16,4-1 0 15,2-5 0-15,7-5 2 16,-1 0-1-16,-2 11-1 0,-3 2-2 16,-4 3 1-16,4 2 1 15,5 0 2 1,-2-4-3-16,2-7 0 15,-2 9 3-15,-7 3 1 16,-2 4-4-16,-3 4-1 0,-1 2 1 16,1 2 2-1,-1-1 0-15,4-4 2 0,0-5-2 16,-1 3-1-16,1 2-2 16,-6 6 1-16,-1 2 1 15,-5 3 2-15,0 0-1 16,-4 3-1-16,1-1 1 15,3 1-1-15,-1-1 0 16,4-2 0-16,-3-5 0 16,-1 0 2-16,4 2-3 15,-9 3 0-15,0 0 3 0,2 3 1 16,-8 2-1-16,0 3-2 16,0 0 1-16,-1 2-1 15,1 1 0-15,3-1 2 16,0-2-1-16,3-3-1 15,2-5-2-15,1 3 1 16,0-1 1-16,-4 4 0 16,1 2 0-16,-3 2 2 15,-3 1-1-15,0 2-1 16,-1 0 1-16,-2 3-1 16,0-3 0-16,0 3 0 15,0 2-3-15,-1 1 2 16,-2-1 1-16,0 1 2 15,0-1-1-15,3-2-1 16,-3 3 3-16,-4-4 0 0,1 4-4 16,-3-1 1-16,-3 4 0 15,0 1 2-15,-3 1-1 16,3 3 2-16,-6-1-2 16,0 3-1-16,0 0 1 15,0 0 1-15,0 3-3 16,-1 0-2-16,-2-1 2 15,0 4 0-15,0-4 1 16,3 4 0-16,-6-1-7 16,0 0 0-16,3 1-2 15,0-1 3-15,3-2-5 16,0 0-3-16,3-1-3 0,-3 1 0 16,3 0-35-1,-3 2-13-15</inkml:trace>
  <inkml:trace contextRef="#ctx0" brushRef="#br0" timeOffset="33875.07">10316 10179 208 0,'-21'37'79'0,"18"-27"-61"0,0 1 23 16,3-6 9-16,0-2-8 16,0-3-3-16,3-3-8 15,3-8-5-15,3-10-14 16,9-10-1-16,8-25 0 0,7-10-4 16,6 0 1-16,2 2-3 15,-2 3 2-15,-3-2-2 0,-3-1 2 16,-7 3-2-16,-2 9 0 15,-6 7-1-15,-3 8 2 16,-3 10-5-16,-3 9-1 16,0 15 0-1,0 16 0-15,0 14 2 16,0 15-1-16,-1 3-1 16,4 5-2-16,0 11 1 15,3 8 1-15,0-3 2 16,0-5-1-16,0-8 2 0,0-6-11 15,0-7-4-15,-4-6-23 16,-2-7-10-16,0-3-47 16,-6-6-18-16,-3-5-11 15</inkml:trace>
  <inkml:trace contextRef="#ctx0" brushRef="#br0" timeOffset="34088.15">10557 9999 332 0,'-12'-6'126'0,"12"6"-98"0,3 0 10 16,-3 0-3-16,0 0-20 15,6 0-3-15,6-2-8 16,3-4-1-16,5-2-1 16,4 1-2-16,0-4 3 0,0 3-9 15,0 0-3-15,-1 3-33 0,4 2-15 16,0 3-56-1,3 3-59-15,0-1 56 16</inkml:trace>
  <inkml:trace contextRef="#ctx0" brushRef="#br0" timeOffset="34592.81">11232 9927 272 0,'0'-10'101'0,"0"4"-78"0,0 1 26 0,0 5 7 16,0-3-17-16,-3 1-2 0,0-1-13 16,-2 3-3-16,-1 0-12 15,-3 5-1-15,0 3-1 0,-3 3 1 16,0 7 0-16,0 6-4 15,3-3-1-15,3-2-3 16,0 10-3-16,0 5 2 16,3-2 0-16,3-3-2 15,3-2 2-15,3-6 1 16,0-5 2-16,0-3-1 16,3-5 2-16,3-5-2 15,0-3 2-15,0-3-2 0,-3 0-1 16,0-2 3-1,-3-3 0-15,-1 0 1 0,-2 0 0 16,-3-2-2-16,0 2-2 16,0 0 1-16,-3 0-1 15,3 2 0-15,0 1 0 16,0 3-3-16,0-1 0 16,0 0-1-16,3 3 0 15,3 0-8-15,0 3-3 16,3 0-21-16,3-1-9 15,0 1-47-15,0-3-18 16,0-5-20 0</inkml:trace>
  <inkml:trace contextRef="#ctx0" brushRef="#br0" timeOffset="35512.04">9816 11546 196 0,'0'-10'74'0,"0"12"-58"0,0 1 31 0,0 2 12 16,-3 3-8-16,0 6 0 15,-3 12-25-15,0 22-10 16,-3 15-10-16,0 11 0 0,-3 27 3 15,0 18-1-15,0 8 1 16,-3 32-5-16,0 5-3 16,0 34 0-16,4 8 1 0,-1 22 5 15,3 15 6-15,3-7-5 16,6 21-2 0,6-25-3-16,6 14 0 0,3-26-2 15,5 2-1-15,1-23 1 16,0-19 1-16,-3-14-6 15,0-20 1-15,-3-24-17 16,0-25-6-16,-4-20-27 16,-2-21-9-16,-3-35-187 31,-6-24 131-31</inkml:trace>
  <inkml:trace contextRef="#ctx0" brushRef="#br0" timeOffset="36891.25">9857 11528 236 0,'-15'3'88'0,"15"-3"-69"0,0 2 15 16,0-2 3-16,0 0-26 16,0 0-7-16,9 3-4 15,6-1 1-15,9 1 0 16,15-3 2-16,14 3 0 0,10-3-1 15,2 0-2-15,16-3-2 16,17 0 1-16,3-2 1 16,6 0 2-16,21-3-1 0,6-3-1 15,6 1 1 1,21-3-1-16,-6 2 2 16,11 0 1-16,7 1-4 0,0-1-1 15,8 1 1-15,-11-1 2 16,8 0 0-16,-2 1 2 15,-9-1-4-15,2-5-2 16,-8 6 2-16,-18-1 0 16,-6 1 1-16,-3 2 2 15,-15 2-1-15,-18 4-1 0,-15 2 1 16,-8 2-1-16,-7 4 0 16,-8-1 2-1,-7 3-3-15,-2 3 0 0,-9-1 1 16,-4 1 0-16,-2 2 0 15,-9-2 0-15,-4-1 2 16,-5 3 1-16,-3 3-1 16,-6 3 1-16,0 2 2 15,-6 3 2-15,0 13-3 16,-6 13-1-16,0 14 1 16,0 4 2-16,0 1-1 15,3 8 0-15,0 15-3 16,3 14 1-16,3 0-2 15,3 8 2-15,2 21-2 16,1-3 2-16,0 8-2 16,-3 19-1-16,0-3 1 0,0 19 1 15,0 2-1-15,-3 6-1 16,0 7 5-16,0-7 4 16,0 13-3-16,0-14-1 15,-1 14-5-15,4-16 0 16,0-8 0-16,0 5 0 15,0-18 2-15,-3-16 1 16,0 2-4-16,0-13-1 16,-3-23 3-16,0-16 1 15,-3-9-3-15,-3-7 1 0,0-3 0 16,-3-10 2 0,-3-12 1-16,-3-9 1 0,-3-11-2 15,-3-9-2-15,-3-4 3 16,-6-6 0-1,-8-2 3-15,-10-3 1 0,-15 0 3 16,-11-6 1-16,-6-2-1 16,-7-2-1-16,-11-1-5 15,-15-5-1-15,-3-5-1 16,-6 0 1-16,-21-1-4 16,0 1 0-16,-9 5 1 15,-12 5 2-15,6 6-1 16,-5 5-1-16,-7 3 1 15,9-6 1-15,-3 3-1 16,-2-3-1-16,14-5 3 0,-6 0 2 16,-9-2 0-16,18-4 0 15,0 4-3-15,-5-4-2 16,43 1 1-16,-32-3 1 16,1 0-1-16,11 0 2 15,14-2-2-15,19-1-1 16,12 0 1-16,8-2 1 15,10-3-6-15,5 0 1 16,7 3-6-16,5 0 1 16,12 0-20-16,6 2-7 15,10 3-48-15,8 0-21 16,3 6-30 0</inkml:trace>
  <inkml:trace contextRef="#ctx0" brushRef="#br0" timeOffset="37711.3">10247 12285 224 0,'-9'39'85'0,"9"-28"-66"0,0-3 10 0,0-3 2 16,0-5 1-1,6 0 3-15,0-5-2 16,0-8 2-16,6-19-19 0,3-10 0 0,3-6-2 16,3 0-1-16,-1 1 0 15,-2 2-5-15,0 5-3 16,-6 6-2-16,-3 4-3 15,-3 9 7-15,0 5 5 16,-3 6-4-16,-3 7-2 16,-3 8-3-16,0 11 0 15,0 8-2-15,0 8 2 16,3 16-4-16,0 10-2 16,3 0 4-16,3-2 1 15,3-6-3-15,3-3-1 16,3-7-17-16,2-5-5 15,4-6-37-15,6-6-13 0,3-7-76 16</inkml:trace>
  <inkml:trace contextRef="#ctx0" brushRef="#br0" timeOffset="38206.96">11471 12293 236 0,'3'18'90'0,"0"-15"-70"0,5-3 19 0,-2-3 5 15,3-8-1-15,3-4 2 16,3-14-14-16,3-9-4 16,0-7-16-16,3-2-2 0,-1-3-2 15,-2-3-3-15,0 0-1 0,-3 8-3 16,-3 5-1-16,-3 11 1 15,-3 3 2-15,-3 12 3 16,0 9 4-16,-3 13-4 16,-3 10-3-16,0 14-4 15,0 3 1-15,0 7 3 16,0 8 1 0,0 8-4-16,0-2 1 0,3-3-2 15,0-5 0-15,3-9-18 16,3-4-9-16,6-4-45 15,3-9-17-15,12-12-48 16</inkml:trace>
  <inkml:trace contextRef="#ctx0" brushRef="#br0" timeOffset="38692.96">13036 12279 252 0,'9'6'93'0,"0"-12"-72"0,9-12 20 0,-6 2 7 15,6-16-15-15,6-8-1 0,5-4-10 16,4-4-4-16,0-8-10 16,-6-2 1-16,-4 0 4 0,-5 8-5 15,-3 5-2-15,-9 10 5 16,-6 11 5-16,-6 11-6 15,-9 13-1-15,-3 19-10 16,-2 10-1-16,-1 8 0 16,3 8 3-1,0 8 0-15,3 18-1 0,6 6 1 0,6-3 1 16,3-5-3-16,3-6-2 16,3-2-31-16,6-3-15 15,0-5-70-15,-3-8-31 16,-6-10 30-1</inkml:trace>
  <inkml:trace contextRef="#ctx0" brushRef="#br0" timeOffset="39721.62">10360 13742 200 0,'3'19'74'0,"3"-11"-58"0,0 0 12 0,0-5 2 16,3-3 6-16,3-3 5 15,6-8-4-15,6-5 0 16,5-13-21-16,4-16 2 0,3-8 2 16,-3 0-5-16,-4 3 2 15,-5 3-6-15,-3 4-1 16,-3 6-6-16,-6 5-1 0,-3 9 1 15,-3 4 2-15,-3 6 1 16,-3 8 1-16,0 7-4 16,-3 9-3-16,-3 10 0 15,0 16-1-15,0 16 0 16,0 5 0-16,3 3-3 16,0 0 2-16,3 2-1 15,3 1-2-15,3-9-26 16,3-4-10-16,6-9-44 15,3-10-19-15,5-14-27 16</inkml:trace>
  <inkml:trace contextRef="#ctx0" brushRef="#br0" timeOffset="40283.33">11661 13695 252 0,'-3'5'96'0,"9"-8"-75"0,6-4 25 0,-6-4 8 15,6-5-19-15,3-18-7 0,8-14-9 16,1-2-2-16,6 0-9 16,-3 2-5-16,0 0 0 0,-4 1 2 15,-5 4 4-15,-6 9 0 16,0 7 0-16,-6 6 3 16,-3 11 5-16,-3 10-9 15,-3 10-2-15,-3 11-4 16,0 6-2-16,-3 7 1 15,3 14-1-15,0 13 2 16,3 0 1-16,0-6-4 16,3-5 1-16,3-7-2 15,3-6 0-15,0-3-27 16,6-7-13-16,3-6-40 0,6-3-18 16,6-7-38-1</inkml:trace>
  <inkml:trace contextRef="#ctx0" brushRef="#br0" timeOffset="40865.5">13173 13631 268 0,'3'29'101'0,"0"-10"-78"0,3 7 11 0,-3-15 1 16,6 0-15-16,3 2-3 15,6-3 1-15,6 1 0 16,5-3-9-16,7-5 6 0,0-6 4 15,-1-8-4-15,4-5 2 16,0-5-4-16,-3-8 2 16,-4-13-6-16,-8-3-1 0,-6-3-2 15,-9 3 1 1,-12 6-4-16,-9 4 0 16,-9 3-1-16,-6 9 1 0,-11 4-2 15,-10 9-1-15,-5 7 1 16,-4 8 1-16,0 8-10 15,10 11-2-15,5 8-19 16,9 5-7-16,7 3-38 16,8-6-18-1,9-2-50-15</inkml:trace>
  <inkml:trace contextRef="#ctx0" brushRef="#br0" timeOffset="41707.73">10467 15465 296 0,'9'8'112'0,"3"-8"-87"0,15-5 18 0,-12 2 0 16,6-10-8-16,6-16 0 15,2-16-12-15,4-8-1 16,0-3-13-16,3-2-1 0,-4-3 2 16,-2-5-4-16,-3 0 2 15,-6 8-3-15,-3 10 0 16,-7 11 3-16,-5 8 5 0,-3 10-3 15,-6 11 2-15,-3 14-9 16,-2 17-2-16,-1 14 1 16,0 8 1-16,0 6-4 15,0 12 1-15,6 19-2 16,3-5 0-16,3-6 2 16,6-7 0-16,3-11-18 15,3-8-5-15,5-8-27 16,4-5-10-16,6-6-52 15,6-10-21-15,5-8 6 16</inkml:trace>
  <inkml:trace contextRef="#ctx0" brushRef="#br0" timeOffset="42174.95">12119 14962 192 0,'-35'40'71'0,"20"-16"-55"16,-12 15 24-16,15-23 7 0,-3 8-11 15,0 5-3-15,0 6-11 16,7 4-3-16,5 1-11 15,9-3 4-15,5-5 1 0,7-6 5 16,6-7 3-16,3-11 0 16,9-14 2-16,11-17-7 15,7-14 1-15,-1-6-4 16,-2-4 0 0,-6-9-5-16,-10-8-3 15,-8-7 0-15,-9 2 1 0,-12 8-1 16,-9 8 2-16,-12 11-2 15,-18 8 2-15,-14 10-2 0,-7 16 0 16,-2 13-6-16,-1 19 1 16,3 21-9-16,4 11-2 15,8 2-10-15,9 0-1 16,16 8-24-16,14 3-8 16,12-8-56-16,14-11-21 15,13-13 13 1</inkml:trace>
  <inkml:trace contextRef="#ctx0" brushRef="#br0" timeOffset="42642.1">13560 14864 208 0,'-21'24'77'0,"9"-11"-60"0,-6 11 21 15,10-11 9-15,-1 9-5 16,-3 4 2-16,0 6-13 16,0 5-4-16,3 13-16 15,3 0-7-15,6 3 0 0,6-5-1 16,3-8 1-16,9-9 4 15,12-7 3-15,11-13 5 16,10-22 2-16,5-15-1 16,1-11 2-16,-3-8-8 15,-7-3-4-15,-8-5 0 0,-6-13 2 16,-7-8-2-16,-11 8-2 16,-9 5-2-16,-12 8 0 15,-12 8-2-15,-17 8-1 16,-19 8 1-16,-5 13 1 15,-1 11-8-15,3 10-1 16,4 13-7-16,2 14-2 16,4 13-18-16,5 3-7 15,9-1-61-15,6-2-24 16,7 0-5 0</inkml:trace>
  <inkml:trace contextRef="#ctx0" brushRef="#br0" timeOffset="51454.33">18927 9062 320 0,'0'0'121'0,"0"0"-95"0,3 3 11 0,-3-3 0 16,3 8-14 0,0 2-1-16,3 11-11 0,3 6-2 15,3 5-5 1,5 2-1-16,7 3 3 0,9 8-5 15,6 11-1-15,-1 2 2 0,7 0 1 16,-3-3 3-16,-4 1 1 16,-5-11 1-16,0-5 0 15,-6-3-4 1,-1-5-1-16,-2-3-1 0,-3-6 1 16,-3-1-4-16,-3-7-2 15,-3-1-31-15,-3-4-15 16,-3-4-44-16,-6-6-16 15,0-3-24 1</inkml:trace>
  <inkml:trace contextRef="#ctx0" brushRef="#br0" timeOffset="51795.41">18912 9911 340 0,'-12'16'126'0,"12"-16"-98"0,3 0 12 16,0 0 0-16,0-5-7 15,3-3 1-15,3-8-11 16,6-5-1-16,6-3-13 16,5-5 1-16,10-5 1 0,6-9 0 0,5-10 1 15,4-8-4 1,-3 3 0-16,-1-3-3 15,1 6 0-15,2 2-1 16,-2 3 2-16,-3 2-5 0,-7 6-1 16,-8 5-2-16,-9 8-2 15,-6 5-19-15,-6 8-8 16,-3 5-22-16,-6 9-6 16,0 7-26-16,0 8-12 15,0 6-44 1</inkml:trace>
  <inkml:trace contextRef="#ctx0" brushRef="#br0" timeOffset="52425.38">20257 9723 236 0,'3'-21'88'0,"-3"21"-69"0,0-8 35 16,0 8 10-16,-3-2-9 0,3-1-2 15,-9 0-24-15,1 1-7 16,-13 4-14-16,3-2 1 0,-15 8 4 16,-15 6-3-16,1 4 0 15,2 3-9-15,3 8 0 16,7 8-1-16,2 11 0 16,6 2-3-16,9 1 2 15,6-6 1-15,7-3 0 16,5-10 0-1,5-11 0-15,1-3 0 0,18-7 0 16,-3-1 2-16,21-10 3 0,-7 0-2 16,7-7 0-1,-9-1 1-15,0-8 0 0,-7 3 0 16,-5-11 0-16,-3 5-2 16,-9-5 1-16,0 1-2 15,-9 1-1-15,0 4 3 16,-6 2 0-16,3 3-6 15,-3 5-2-15,3 3-3 16,3 5 2-16,0 0 2 16,9 5 2-16,0-3 1 15,6 4 1-15,-3-4-5 16,3 1-1-16,0 0-24 16,-1-3-10-16,1 0-67 0,0 0-29 15,-3 0 3 1</inkml:trace>
  <inkml:trace contextRef="#ctx0" brushRef="#br0" timeOffset="53420.11">17760 11118 284 0,'-9'2'107'0,"6"1"-83"0,0 5 10 15,0-3 2-15,0 6-13 16,-3 10-1-16,0 16 0 16,-3 13 1-16,0 6-12 15,-2 7-2-15,-1 19 1 0,0 19-6 16,3 5-2-16,0 16 1 15,0 20 0-15,3-1-4 16,3 28-1-16,3 0 1 16,0 24 0-16,3 1 5 15,3 20 5-15,0-10-1 0,3 26 1 16,3-18 1-16,0 23 1 16,0-21-1-16,-1 22-1 15,1-27-5-15,0 21-3 16,0-29 0-16,0 5 1 15,0-15-1-15,3-24 2 16,0-9-2-16,0-9-1 16,2-25 1-16,1-16-1 15,0-20-5-15,-3-14-1 0,0-13-30 16,-3-14-14-16,0-10-60 16,0-16-25-16,-3-15 3 15</inkml:trace>
  <inkml:trace contextRef="#ctx0" brushRef="#br0" timeOffset="54871.98">17942 11380 224 0,'-27'0'85'0,"15"-3"-66"0,0-2 23 0,9 2 8 0,-3 1-11 15,3-4-2-15,-3 1-10 16,3-3-3-16,0 3-13 16,0-1 2-16,0 1 1 0,0 0-5 15,3 0-1-15,0 2-6 16,6 0-4-16,6 3-2 16,6 3 0-16,3 2 3 15,6 0 0-15,8 3 1 16,19-2 2-16,11-1-3 15,13-2 0-15,2-3 1 0,21-3 0 16,15-2 0-16,1-1 2 16,16-4-1-16,19-1 2 15,-3-2-2-15,21 0-1 16,-4 2 1-16,19-2-1 16,3 2 0-16,5-2 0 15,6 3 2-15,4-6 1 16,5 5 1-16,-5-5 2 15,8 3-5-15,-15 0-3 16,13 2 1-16,-19 3 2 16,-2-2 0-16,-1-1 2 15,-17 3 0-15,-3-2 1 0,-7 2-2 16,-17 0 1-16,15 0-4 16,-9 0 0-1,-21 5 3-15,-18 1 1 16,-18 2-4-16,-17 0 1 15,-13 5 0-15,-8 0 0 0,-13 0 2 16,-5 6 1-16,-9 0-4 16,-6 4 1-16,-6 9 2 15,-9 13 1-15,-9 16-1 16,-3 8 1-16,-9 5-2 16,0 3-1-16,-3 13-2 15,-6 19 1-15,-3 4 3 16,-5 7 1-16,-4 28-1 15,-3-3-2-15,-2 14-2 0,-1 18 1 16,3-10 1-16,4 29 0 16,5-13 0-16,3 18 0 15,3 0-3-15,3 3 2 16,3 5 1-16,4-5 2 16,2 7-1-16,0-9-1 15,3 4 3-15,3-13 2 16,0-2-2-1,3-1 0-15,3-23-1 0,0-3 1 16,3-5 0-16,0-19 1 16,0-13-5-16,0-8-1 15,0-2 1-15,-3-16 2 16,0-11 0-16,0-16-1 16,-6-13 3-16,-3-8 2 15,-6-11-2-15,-6-8 0 0,-12-4 1 16,-11-4 0-1,-13-7 0-15,-5-1 0 0,-7-2-2 16,-11-2 1-16,-21-1-2 16,-3 0-1-1,-4-2 1-15,-23-3 1 0,-5 0-1 16,-4 0 2-16,-18-3 0 16,0 6 3-16,-6-3-3 15,-11 0-2-15,8 2 2 16,-9-2 2-16,4 6-2 15,5-6 0-15,-14 2 1 16,20 4 2-16,0-6-3 16,-3 0-2-16,16 5 4 0,5-2 1 15,0-1 0 1,9 4-1-16,18 1-3 16,6-1 1-16,2-4-2 0,4 1-1 15,6 0 1-15,18-1 1 16,11-2-3-16,10 0 0 15,5-2-10-15,4-1-3 16,2 0-17-16,0-2-8 16,1 0-30-16,-1 0-13 15,3-3-87-15</inkml:trace>
  <inkml:trace contextRef="#ctx0" brushRef="#br0" timeOffset="60073.09">18093 11888 280 0,'-6'-3'104'0,"6"3"-81"0,0 0 20 0,0 0 6 0,0 0-16 16,0 0-4-16,0 0-5 16,3 3-1-1,3 5-13-15,3 2 3 0,3 3 1 0,3 3-3 16,3 3-1-16,6 5-2 15,3 5 0-15,2 8-4 16,1 3-3-16,0-1 0 16,-3-2 1-16,-4-2-3 15,1-6-2-15,-3-5-9 16,-6-3-5-16,0-3-9 16,-3-2-4-16,-3-3-19 15,0-5-6-15,0-8-35 16,-3-8-15-16,2-8-6 15</inkml:trace>
  <inkml:trace contextRef="#ctx0" brushRef="#br0" timeOffset="60356.02">18489 11861 236 0,'-9'-10'88'0,"6"10"-69"0,-3 0 33 0,3 2 11 16,0 4-15-16,-2 2-5 15,-1 2-12-15,-3 3-3 16,-3 6-15-16,-3 2 3 0,-3 0 4 16,-3 3-5-16,-3 8 0 15,1 7-7-15,-4 6-3 16,0 0-2-16,3-2 0 16,0-4-2-16,3-4-1 15,4-3-6-15,2-3-4 0,6-8-16 16,3-5-9-16,3-3-17 15,3 0-5-15,6-5-26 16,3-3-13-16,6-7-23 16</inkml:trace>
  <inkml:trace contextRef="#ctx0" brushRef="#br0" timeOffset="60639.88">18546 12070 280 0,'-3'3'107'0,"3"0"-83"0,0 5 19 16,0-1 6-16,0 4-18 0,0 5-3 16,0 5-12-1,0 6-3-15,0 2-7 0,0-3-4 0,-3 1 1 16,3-1-2-16,0 0-1 15,0 1-13-15,0-6-6 16,0-2-21-16,3-3-8 16,0-3-29-16,3-5-14 15,3-3-20 1</inkml:trace>
  <inkml:trace contextRef="#ctx0" brushRef="#br0" timeOffset="60876.08">18760 12121 276 0,'6'-3'104'0,"-3"3"-81"0,0 8 18 0,-3 0 2 15,0 5-12-15,0 6-1 0,0 4-8 16,0 4-4-16,-3-1-10 16,3 1 4-16,-3 2 1 0,3 0-4 15,0-3-1-15,0-2-4 16,0 0-3-16,0-3-11 15,3 0-6-15,3-2-21 16,0-1-6-16,3-2-44 0,6-2-19 16,3-7-17-1</inkml:trace>
  <inkml:trace contextRef="#ctx0" brushRef="#br0" timeOffset="61632.23">19856 11774 276 0,'-6'3'104'0,"6"-3"-81"0,3 2 18 0,-3 1 4 0,3 2-11 16,0 6 0-16,2 5-8 15,1 2-2-15,3 9-13 16,0-4-2-16,3 4 1 0,0 2-2 16,3 3 1-16,3 0-5 15,0 5-1-15,0-3-1 16,-1-2-2-16,1-3-13 15,0-5-6-15,-3-3-15 16,0-5-3-16,-3-6-16 16,0-4-7-16,0-6-22 0,-3-8-11 15,-1-6-5 1</inkml:trace>
  <inkml:trace contextRef="#ctx0" brushRef="#br0" timeOffset="61900.92">20189 11700 252 0,'-6'-11'96'0,"3"14"-75"0,-9 2 28 0,6 3 6 15,-3 3-12-15,-6 7 0 16,-3 6-13-16,-5 5-4 16,-4 3-15-16,-3 2 2 0,0 1 3 0,1 2-8 15,-1 5-2 1,0 6-4-16,3 2 1 0,3 0-2 15,4-5-1-15,5-5-6 16,0-6-4-16,6-2-14 16,3-5-7-16,6-6-20 15,3-8-7 1,3-5-13-16,3-5-6 0,3-9-38 16</inkml:trace>
  <inkml:trace contextRef="#ctx0" brushRef="#br0" timeOffset="62141.66">20320 12070 340 0,'-3'32'129'0,"3"-32"-100"0,-3 45 2 16,3-37-3-16,0 13-15 0,0-2-2 15,0 4-9-15,0-4-1 16,0 2-1-16,0-2-11 0,0-1-3 16,0 1-22-16,3-6-7 15,0 0-34-15,0-5-14 16,0 0-18 0</inkml:trace>
  <inkml:trace contextRef="#ctx0" brushRef="#br0" timeOffset="62478.77">20490 12084 272 0,'23'-22'104'0,"-23"22"-81"0,42-16 18 0,-36 14 2 0,12-1-21 16,-3 1-7-16,3 2-3 16,-4 0 2-1,1 2-8-15,-3-2 3 0,-3 8 4 0,0-3-7 16,-3 11-1-16,-3-2-3 15,-6 12-2-15,0-5-2 16,-6 11 1-16,3-6 3 16,0 3 3-16,0-5 0 0,3 0 2 15,3-5 0 1,6 4 1-16,-3-7-2 16,6-2 1-16,0-1-4 15,3-5 0-15,0 0-14 0,3-3-6 16,-3 0-29-1,9-2-12-15,-7 0-87 16,13-3-47-16,-6 0 91 16</inkml:trace>
  <inkml:trace contextRef="#ctx0" brushRef="#br0" timeOffset="63017.25">21749 11636 332 0,'0'3'126'0,"0"-3"-98"0,9 26 6 0,-6-20-6 16,2 15-12-16,1-3 1 15,6 17-6-15,-3-6-1 16,9 11-6-16,-3-6-3 0,9 8 0 15,-6-7-1-15,5 10 0 16,-2-8-14-16,3 0-5 16,0-5-10-16,-3-6-5 0,-6-5-25 15,3-8-13 1,-4 1-52-16</inkml:trace>
  <inkml:trace contextRef="#ctx0" brushRef="#br0" timeOffset="63310.77">22124 11626 324 0,'-6'-3'121'0,"6"3"-95"0,-9 5 14 0,9-5-3 16,-6 11-14-16,3-3-3 15,-12 16-3-15,3-3 2 16,-12 13-11-16,6-5-4 0,-11 11-1 15,5-8 0-15,-9 8 1 16,3-9-2-16,4 9 1 16,2-6-9-16,3 6-3 15,3-8-17-15,6 0-7 16,0-6-17-16,6-5-7 16,3-2-44-1,9-11-64-15,-3 0 46 16</inkml:trace>
  <inkml:trace contextRef="#ctx0" brushRef="#br0" timeOffset="63542.74">22246 11885 280 0,'0'19'107'0,"0"-19"-83"0,6 26 21 15,-3-21 5-15,-3 9-14 16,0-1-3-16,0 13-15 15,0-5-6-15,-3 19-7 16,0-8-4-16,0 8 0 0,0-9-6 16,0 1 1-16,3-5-18 15,0-1-8 1,0-5-24-16,3-2-9 0,-3-6-54 16,6-3-43-1,-3 1 67-15</inkml:trace>
  <inkml:trace contextRef="#ctx0" brushRef="#br0" timeOffset="63973.3">22475 11970 260 0,'24'-11'99'0,"-24"11"-77"0,21-10 20 0,-15 10 3 15,2 0-17-15,-2 0-5 16,3 0-12-16,0 0-5 15,-3 2-3-15,0 1 0 0,0 2 2 0,-3 0-2 16,-3 6 0 0,0-3-3-16,-3 5-3 15,0-2 2-15,-3 5 2 16,0-3 0-16,0 3 2 0,0-3-2 16,6 0-1-1,0-2 3-15,3-1 0 0,0-2 1 16,6-2 2-16,-3-1-5 15,6 0-1-15,-3 1 2 16,0 1 3-16,0-1 2 16,-3 7 1-16,-3-2 7 15,-3 7 4-15,0-2-3 16,-6 5-1-16,0-5-5 16,-3 3-1-16,0-4-5 15,0 1-3-15,0-3-18 16,0 1-6-16,0-4-24 15,-3-2-8-15,3 0-83 16,-5 0-62-16,-1 0 80 16</inkml:trace>
  <inkml:trace contextRef="#ctx0" brushRef="#br0" timeOffset="64769.73">18296 13229 284 0,'3'0'107'0,"3"3"-83"0,3 5 21 16,-3 0 7-16,3 5-21 16,-1 5-8-16,4 6-9 15,3 11-2-15,0 10-7 16,3 8-3-16,0 2 1 0,0-2-4 15,3-3 0-15,-4-5-4 0,4-5 1 16,0-3-9 0,-3-8-4-16,0-5-5 15,-3-6-1-15,0-4-29 0,-1-9-12 16,-2-5-63 0</inkml:trace>
  <inkml:trace contextRef="#ctx0" brushRef="#br0" timeOffset="65037.68">18668 13324 324 0,'-18'-5'121'16,"6"5"-95"-16,-3 3 25 0,9 2 2 0,-6 3-17 16,-3 5-6-16,-2 6-11 15,-4 10-4-15,0 8-9 16,-3 5-2-16,0 3 0 0,-2 3-5 15,-4-6 1-15,0-2 0 16,3 0 2-16,3-6-8 16,1-2-1-16,5-6-16 15,6-2-8-15,6-6-25 16,6-2-10-16,6-5-49 16,9-3-61-1,3-5 54-15</inkml:trace>
  <inkml:trace contextRef="#ctx0" brushRef="#br0" timeOffset="65741.99">18784 13690 296 0,'6'-6'110'0,"6"-2"-86"0,3 3 13 0,-6 2 0 16,3-5-11-16,-1-2-3 16,4-1-11-16,0 1-5 15,0 2-4-15,0 2-3 0,-3 4 3 16,0 4 0-16,-3 6 3 15,-6 6-3-15,-3 2-2 16,-3 5-3-16,-3 5 1 16,-6 3 1-16,-3 3 2 15,-3 2-1-15,3 1-1 16,0-3 5-16,3-1 1 0,6-4-5 16,4-3 0-16,4-6-1 15,7-2 0-15,0-5-5 16,3-4-1-16,0-4-19 15,3-6-9 1,0-2-24-16,3-8-11 0,3-6-49 16,2-2-33-1,1-3 69 1</inkml:trace>
  <inkml:trace contextRef="#ctx0" brushRef="#br0" timeOffset="65956.06">19192 13608 328 0,'0'5'123'0,"0"0"-95"0,0 11 14 0,-3-5-1 16,3 2-17-16,-3 5-1 15,0 6-7-15,-3 0 0 16,0 2-9-16,0 6-4 0,0 5 0 16,0 3-4-16,3 0-2 15,0-3-23-15,3-6-10 16,3-4-30-16,0-3-13 15,6-8-64 1</inkml:trace>
  <inkml:trace contextRef="#ctx0" brushRef="#br0" timeOffset="66592.47">20254 13303 336 0,'0'0'126'0,"0"0"-98"16,0 8 10-16,0-8-1 0,3 11-17 16,-3-3-1-16,3 13-13 15,0-5-4-15,3 23-2 16,-3-7 2-16,6 13 1 0,0-8-1 16,6 6-2-16,-3-9-19 15,6 0-10-15,-3-5-21 16,2-2-8-16,1-9-51 15,3-4-55 1,-3-4 54-16</inkml:trace>
  <inkml:trace contextRef="#ctx0" brushRef="#br0" timeOffset="66865.49">20576 13322 316 0,'-15'2'121'0,"15"-2"-95"0,-27 14 22 0,24-12 3 16,-12 9-17-16,3-1-5 16,-14 20-8-16,5-7-3 15,-9 20-10-15,6-9-1 0,-14 11 3 16,11-8-4-16,-6 3-1 0,-6 10-7 16,7-2-3-1,5-9-16-15,9-4-4 0,6-6-20 16,9-8-9-16,9-8-13 15,6-7-6-15,6-6-55 16,-3-6-27 0,0 4 79-1</inkml:trace>
  <inkml:trace contextRef="#ctx0" brushRef="#br0" timeOffset="67189.1">20674 13549 308 0,'21'-2'115'0,"-21"2"-89"0,21-3 10 0,-18 3 0 16,6 0-13-16,0 0-4 15,0 3-2 1,-1-1-1-16,1 4-8 16,-3-1-1-16,0 5 3 0,0-2-6 0,-6 6 0 15,0-1-7-15,-3 5 0 16,0-4 1-16,-3 7 1 15,3-3 1-15,-3 6 2 16,3-8-3-16,0 3-2 16,3-4 4-16,0 1 1 15,0-2-3-15,6-4 1 16,0 1-9-16,3-6-2 16,-3 0-21-16,6-5-6 15,-3 0-23-15,3-5-7 16,-3 2-60-1</inkml:trace>
  <inkml:trace contextRef="#ctx0" brushRef="#br0" timeOffset="67516.12">20939 13544 308 0,'6'-5'115'0,"-6"5"-89"0,27-6 12 16,-21 6 1-16,9 0-14 15,-1 0-3-15,7 0-10 16,-3 0-5-16,0 6-4 16,-3-1 0-16,0 3 2 0,-3 0-2 15,-3 5 0-15,-3-2-6 0,-3 2 0 16,-3-2 1-16,-3 4 1 16,0-1 1-16,-3 2 2 15,3-3 3-15,0 5 4 16,3-5-2-16,3 1-2 15,0-4-2-15,6 1-3 16,-3-1 1-16,2-2 1 16,1 0-19-16,9-5-8 15,-6 0-31-15,9-9-13 16,-3 4-78 0</inkml:trace>
  <inkml:trace contextRef="#ctx0" brushRef="#br0" timeOffset="68008.67">22011 13388 260 0,'-3'34'96'0,"3"-34"-75"0,14 40 17 0,-11-32 3 16,6 10-13 0,0-2-4-16,6 3-7 0,-3-3-1 15,12 0-9-15,-6-3 7 0,15-11 5 16,-7 1-1-16,13-16-1 15,-6 2 2-15,-1-15 2 16,-5 5-9-16,-3-14-4 16,-3 9-8-16,-9-16 0 15,-3 7 0-15,-18-18 2 16,0 8 3-16,-21-2 2 16,6 10 3-16,-8 13 4 15,5 3-4-15,-6 21 0 0,6 0-9 16,-3 18 0-1,4-2-3-15,2 13-2 16,3-2-11-16,9 4-5 16,3-4-22-16,9 7-9 0,0-5-48 15,12 0-21-15,-3-5-17 16</inkml:trace>
  <inkml:trace contextRef="#ctx0" brushRef="#br0" timeOffset="72296.96">18403 15126 268 0,'3'-5'101'0,"0"2"-78"0,3-7 13 15,0 4 2-15,3-2-9 16,3 3 0-16,3 0-14 16,5 2-4-16,4 3-7 15,0 8 4-15,0 3 4 0,0 7-4 16,-4 11 0-16,-5 11-2 15,-3 8-1-15,-6 2-3 16,-6 0-2-16,-6-2 1 16,-3-3 1-16,-3-5-1 15,-2-3 2-15,2-6-2 16,3-7 2-16,3-8-2 0,0-5 2 16,6-11 0-16,6-3 1 15,9-8 0-15,5-7 2 16,7-9-1-16,6-10 0 15,3-8-3-15,-1-2-2 16,1-4 1-16,-6 7-1 16,0 4 0-16,-9 11 2 15,-7 5 5-15,-8 5 8 16,-9 11-6-16,-9 6-4 16,-2 10-4-1,-7 10-3-15,-6 14 1 0,3 8-1 16,3 5 0-1,3-3 2-15,7 0 0 16,5-5-3-16,6-2 2 0,3-3-4 16,6-3-1-16,5-6-11 15,4-1-3-15,3-7-19 16,9-4-7-16,-3-6-47 16,-1-2-17-16,4-3-14 15</inkml:trace>
  <inkml:trace contextRef="#ctx0" brushRef="#br0" timeOffset="73624.87">18995 15505 292 0,'-3'-8'110'0,"6"5"-86"0,-3-2 16 0,0 2 0 15,3 0-16-15,0 1-1 16,3-4-13-16,3 4-4 16,3-3-4-16,3 2-4 0,3 0 1 15,0 3 3-15,0 3 1 16,-1 2 1-16,-2 0 0 15,-3 3 2-15,-3 3 1 0,-6 2-6 16,-3 3 0-16,-6 0 1 16,0 0 1-16,-3-3-1 15,0 0-2 1,0-2 3-16,3-3 0 0,0-3 1 16,6 0 0-16,0-5-2 15,9 0-2-15,3 0 1 16,3 0-1-16,3 3-3 15,0 0 2-15,0-1 1 16,-3 4 0-16,-3 2 0 16,-4 5 2-16,-2 3 1 15,-6 5 3-15,-6 3 1 16,-2 2 3-16,-4 1-1 16,-6-6 2-16,0 0-4 0,0-5 1 15,-3-3-5-15,0-2-2 16,4-3-7-1,2-3-4-15,0-3-14 0,3-2-5 16,3-2-27-16,3-6-9 16,6-5-34-16,6-8-15 15,6-9 8 1</inkml:trace>
  <inkml:trace contextRef="#ctx0" brushRef="#br0" timeOffset="73846.64">19326 15475 236 0,'21'-15'90'0,"-13"9"-70"0,-2 4 32 0,-6 2 9 16,3 5-11-16,0 3-5 0,0 2-10 16,-3 6-5-16,0 3-16 15,0 7 0-15,-3 1 0 16,0 5-5-16,0 2-1 0,0 3-4 16,0-3-3-16,0-2-16 15,3-3-7-15,3-2-16 16,3-6-4-16,3-5-37 15,3-3-14-15,6-8-39 16</inkml:trace>
  <inkml:trace contextRef="#ctx0" brushRef="#br0" timeOffset="74472">20582 15089 224 0,'-12'-5'85'0,"12"5"-66"0,-12 8 19 15,12-6 5-15,-9 6-4 16,3 0-1-16,-6 16-8 15,0-3-4-15,0 24-14 16,0-8-1-16,7 11 2 0,-1-11-7 16,9 3-1-16,0-9-1 0,17 1 0 15,-2-5 0 1,15-9 2-16,-6-2 1 16,14-16 1-16,-5 0-2 15,15-16-1-15,-10 3-3 16,7-27-2-16,-9 9 1 0,-4-17 1 15,-8 11-1-15,-12-11 2 16,-3 9 2-16,-24-6 2 16,3 8 1-16,-24-3 0 15,7 3 2-15,-22 16 1 16,9 5-3-16,-17 16 0 16,11 0-10-16,-5 21 0 15,8-5-13-15,0 29-3 16,9-11-18-16,10 22-4 15,5-11-32-15,18 5-14 16,0-8-56 0</inkml:trace>
  <inkml:trace contextRef="#ctx0" brushRef="#br0" timeOffset="75035.94">22156 15065 232 0,'0'-10'88'0,"0"10"-69"0,-6 5 28 0,6-5 8 16,-3 5-20-16,1 1-5 16,-7 7-9-16,0 0-2 15,-6 16-10-15,3-5-1 0,0 21 2 16,3-8-4-16,6 11-1 15,0-9-2-15,12 4 0 16,-3-9-2-16,18-5-1 16,-6-2 7-16,23-11 5 15,-8-3 0-15,15-16 1 0,-10 0-5 16,7-20 0-16,-9 2-3 16,-4-22 2-16,-5 9 2 15,-9-16 5-15,-3 10-6 16,-18-10 0-16,0 10-2 15,-30-8 1-15,7 11-2 16,-19 8 2-16,9 3-9 16,-9 18-3-16,10 2-13 15,-10 17-4-15,9-3-19 16,1 13-9-16,5-5-42 16,6 16-18-16,6-6-26 15</inkml:trace>
  <inkml:trace contextRef="#ctx0" brushRef="#br0" timeOffset="84045.6">5333 17804 252 0,'-15'5'93'0,"12"0"-72"0,-3 3 9 15,3-2-1-15,0 2-9 16,3 5-1-16,-6 5-7 16,6 9 0-16,0 5-7 15,6 2 6-15,3-2 2 0,3-1-4 16,3-4-3-16,6-3-1 16,5-6 1-16,4-2-1 15,9-5 0-15,-6-6-1 16,5-5 2-16,-5-3-1 15,0-5 2-15,-3-5-2 16,-4-5 0-16,-2-9-1 0,-6-5 0 16,-3-2 0-16,-3-3 0 15,0 0-2-15,-12 0 1 16,0 3 2-16,-6-1 2 16,-6 9 1-16,-12 4 0 15,-12 7 0-15,-8 7 2 16,-7 8-3-16,1 8-2 15,2 7-5-15,3 9 0 16,10 11 0-16,2 4 0 16,9 1-7-16,6 0-3 15,0-6-10-15,9-2-2 16,6-6-18-16,3-4-4 16,6-7-23-16,3-4-10 15,6-8-47 1</inkml:trace>
  <inkml:trace contextRef="#ctx0" brushRef="#br0" timeOffset="84371.74">5732 17126 328 0,'-15'22'123'0,"12"-9"-95"0,0 5 5 0,3-4-3 16,-3 2-13-16,0 7-2 15,0 9-2-15,0 10-1 16,0 19-6 0,0 8 3-16,0 5 1 0,3 0 1 0,0 6 1 15,3 2-6 1,3-6-2-16,0-12-9 0,0-11-4 15,3-8-15-15,0-11-5 16,0-7-20-16,3-6-7 16,0-11-27-16,5-7-13 15,-5-11-12 1</inkml:trace>
  <inkml:trace contextRef="#ctx0" brushRef="#br0" timeOffset="84796.94">5907 17724 200 0,'-3'6'77'0,"3"-1"-60"0,3 8 17 0,0-5 4 0,3 5-9 16,3 3-2-16,3 3-7 15,3 2 0-15,3-2-11 16,3-6 3-16,3-5 2 0,-1-6 4 16,1-4 1-16,-3-6-4 15,0-3-1-15,-3-5-4 16,-3-5-1-16,-4 0-5 15,-5 0-3-15,-3 0 0 16,-6 2 1-16,-3 1 1 0,-5 4 1 16,-7 6 2-1,-3 6 1-15,-3 7-1 0,0 8-1 16,0 6-1-16,1 5 0 16,2 7 0-1,6 14 2-15,6 3-3 0,9 0 0 16,6-6-1-1,3-5-2 1,6-5 3 0,3-6 2-16,2-5-2 0,1-5-2 0,0-5-5 15,0-6-2-15,0-5-13 0,0 0-3 16,-1-5-26-16,1-3-11 16,0-3-35-16,6-5-16 15,0-2-1 1</inkml:trace>
  <inkml:trace contextRef="#ctx0" brushRef="#br0" timeOffset="85268.26">6562 17089 316 0,'-12'11'121'0,"12"5"-95"0,-3 21 9 0,3-13-4 15,-3 13-4-15,0 13 3 16,-3 27-10-16,0 13-4 16,1 5-9-16,-1-24-1 0,0 46 4 15,3-11-6-15,3-16-2 16,-6-14-10-16,3-12-5 15,0-11-7-15,0-11-2 0,0-13-19 16,-3-10-9-16,0-11-46 16,0-11-19-16,3-13 6 15</inkml:trace>
  <inkml:trace contextRef="#ctx0" brushRef="#br0" timeOffset="85500.93">6345 17698 300 0,'-30'0'112'0,"24"3"-87"0,3-1 15 0,3 1 3 16,0-3-17-16,3 5-3 15,9 1-4-15,6-1-3 16,6 0-8 0,6-2-1-16,5-3 3 0,4-3-6 0,3-2-2 15,-1-3-4-15,4-3 1 16,3 1-15-16,-1-4-4 15,1 1-14-15,-4 3-4 16,-2-1-15 0,-3 3-5-16,-3 3-3 0,-1 2-1 15,-2 1-33 1</inkml:trace>
  <inkml:trace contextRef="#ctx0" brushRef="#br0" timeOffset="86127.78">7488 16999 308 0,'-3'-21'115'0,"0"19"-89"0,-6-4 19 0,3 6 4 15,-6 3-16-15,-6 8-4 0,-6 10-8 16,-8 18-1-16,-4 12-11 16,-3 4 6-16,4 14 4 0,2 21-4 15,6 11 0-15,6-6-1 16,6 11 2 0,9 5-7-16,6-8-3 0,6-13-8 15,6-13-3-15,3-9-7 16,6-7-3-16,3-10-7 15,6-12-3-15,2-10-5 16,7-10 1-16,0-6-22 16,-4-13-9-16,1-10-74 15,3-4-55 1,0-9 77-16</inkml:trace>
  <inkml:trace contextRef="#ctx0" brushRef="#br0" timeOffset="87032.68">7592 17201 308 0,'-3'2'115'0,"6"6"-89"0,3 8 12 16,0-5-1-16,3 4-9 16,6 9 0-16,6 11-4 0,5 18-1 15,7 7-12 1,0 4 0-16,3-3 0 0,5-3-6 15,-5 0-1-15,-3-2-4 0,0-3-3 16,-1 0-12-16,-2-11-2 16,0-8-10-16,0-7-3 15,-4-9-21-15,-2-10-10 16,-3-10-38 0,-3-12-15-16,-3-7 15 15</inkml:trace>
  <inkml:trace contextRef="#ctx0" brushRef="#br0" timeOffset="87336.3">8360 17134 312 0,'-15'16'115'15,"6"-2"-89"-15,-6 7 14 0,6-11 3 0,-8 9-15 16,-10 2-1-16,-9 5-7 15,-6 9-1-15,-2 12-10 16,-7 14-1-16,-2 3-1 0,-1-3-3 16,-3 0-1-16,4-3-1 15,2 0 1-15,1 3-2 16,8 0-1-16,9-11-15 16,6-10-5-16,7-11-17 15,8-5-4-15,6-9-22 16,6-7-8-16,6-8-44 15,9-8-38-15,5-5 63 16</inkml:trace>
  <inkml:trace contextRef="#ctx0" brushRef="#br0" timeOffset="87783.18">8443 16798 304 0,'3'19'112'0,"6"-1"-87"0,9 9 7 16,-6-17-3-16,6 6-3 15,6 11 2-15,8 10-7 16,10 10 0-16,-3 6-12 16,0 3 8-16,-7 2 3 0,-2 8-2 0,-6 14 0 15,-6 4-4 1,-9 1 1-16,-6-3-8 0,-9 5-2 15,-6 3-5-15,-9-2-1 16,-9-17-10-16,-3-10-5 16,-2-8-14-1,-1-11-6-15,3-10-23 16,6-6-8-16,7-10-43 0,8-8-20 16,9-13 25-1</inkml:trace>
  <inkml:trace contextRef="#ctx0" brushRef="#br0" timeOffset="89166.96">8545 17717 260 0,'-18'-6'96'0,"9"1"-75"0,-6 2 17 16,9 3 3-16,-3 0-15 15,-3 3-3-15,-3 5-4 0,-6 2-3 16,-2 6-8-16,-1 3 1 0,-3 5 4 16,3 7-5-16,0 4-2 15,4 4-6-15,5 1-2 16,9-3-2-16,6-2 3 16,3-6 0-16,6-5 3 15,5-6-1-15,4-5-1 16,3-5 3-16,0-2 0 15,0-4 1 1,0-4 0-16,-3-4 0 0,-4-2 2 16,-2-2-3-16,-6-4 0 15,-3-4-1-15,-3-1 1 16,-3 1-4-16,-3-1-2 16,0 4 2-16,0 1 2 0,0 1 0 15,4 2-1-15,-1 4 1 16,0 1 1-1,3 1-6-15,3 0 1 0,2-1-1 16,4 1 2-16,0 0 3 16,3-3 2-16,0 0-10 15,3 0-3-15,0 0-22 16,0 0-6-16,0 0-38 16,0 3-14-16,2 2-30 15</inkml:trace>
  <inkml:trace contextRef="#ctx0" brushRef="#br0" timeOffset="91870.47">9518 17656 296 0,'-12'13'110'0,"9"-10"-86"0,3-1 11 16,6 1 1-16,6-1-11 16,6 1-2-16,9 0-7 15,2-1-2-15,4-2-8 16,3 0-2-16,-3 0 0 0,-1 0-2 15,1 0 1-15,0-2-13 16,-1-1-3-16,-2-2-25 16,0 0-10-16,-3-3-41 15,-3 0-16-15</inkml:trace>
  <inkml:trace contextRef="#ctx0" brushRef="#br0" timeOffset="92094.77">9679 17383 340 0,'-15'5'129'0,"18"-5"-100"0,3 0 0 0,0 3-5 16,6 0-12-16,2-3-2 15,7 0-8-15,3-3-1 16,9-2-1-16,9-3-7 0,5 0-3 0,7-3-30 15,5-2-13 1,4 3-42-16,-1-1-14 16</inkml:trace>
  <inkml:trace contextRef="#ctx0" brushRef="#br0" timeOffset="92590.85">11271 16777 296 0,'-24'-10'110'0,"21"7"-86"0,0-2 16 0,3 5 2 16,3 0-16-16,6-3-3 0,12 3-4 16,12 0-1-1,11 0-9-15,10 0-1 0,3 0 2 0,5 0-8 16,10 0-1-16,2-3-1 16,0 1 0-1,-8-1-9-15,-10-2-2 16,-8 2-23-16,-6 1-8 0,-10 2-27 15,-8 0-9-15,-6 0-48 16</inkml:trace>
  <inkml:trace contextRef="#ctx0" brushRef="#br0" timeOffset="93089.24">11152 16936 316 0,'3'13'118'0,"9"-5"-92"0,12 8 6 15,-6-11-4-15,8 3-10 0,16 0 2 16,9 0-5-16,2 3-1 16,-2 2-8-16,-4 0-4 0,-5 6 1 15,-3 5-2-15,-6 2-1 16,-10 3 3-16,-8 5 0 15,-9 6-6-15,-9 5-2 16,-15 8 2-16,-8 11 1 16,-16 2 2-16,-9-5 0 15,-11-1 2-15,-1 4 1 0,4-3 5 16,8-6 3-16,12-4 2 16,13-9 3-16,11-10-5 15,12-6-1-15,9-7-6 16,18-9-1-16,17-7 1 15,19-11 2-15,8-5-1 16,7-6 2-16,8 1-2 16,9-1 2-16,-2 3-2 15,-4 3 2-15,-12 2-4 16,-5 4 0-16,-7 1-6 16,-5 6-2-16,-7 0-20 15,-8 3-9-15,-9 2-22 16,-6 0-7-16,-9 6-68 15,-7 0-63 1,-8 2 69-16</inkml:trace>
  <inkml:trace contextRef="#ctx0" brushRef="#br0" timeOffset="94302.65">11322 18193 260 0,'-15'-8'96'0,"9"8"-75"0,-9 0 21 0,9 0 3 16,-6 5-12-16,0 3-2 15,-3 3-12-15,-3 2-1 16,1 8-11-16,-1 8 2 0,3 3 4 15,3 5-5-15,0 0-2 16,6 0-3-16,3-3-3 16,6-2 1-16,3-3 1 0,3-8-3 15,3-2-2 1,3-3 4-16,6-8 3 0,2-3 1 16,4-8 0-1,0-7-1-15,3-9 0 0,-3-10-2 16,-4-8-2-16,-2-5-2 15,-3 2 1-15,-6 3-1 16,-6 5 0-16,-3 3 2 16,-6 5 0-16,-9 1-3 15,-6 4 2 1,-3 6 1-16,1 5 0 0,2 3-3 16,3 2 2-16,3 3-1 15,3 5 0-15,6 1 2 16,3 2 2-16,9-1-1 0,6-1-1 15,6-1 1 1,2-2-1-16,4-3 0 16,0 0 0-16,0-3 0 0,0 0 0 15,-4 1-7-15,1-1 0 16,-3 0-21-16,-3 1-9 16,-3-1-28-1,0 1-11-15,0-1-54 16</inkml:trace>
  <inkml:trace contextRef="#ctx0" brushRef="#br0" timeOffset="94627.24">11807 18142 292 0,'-12'-2'110'0,"6"2"-86"0,-6 0 7 15,6 2-4-15,-6 1-9 16,-3 2 2-16,1 6-11 16,-4 2-3-16,3 6-4 15,0 5-2-15,3 5 1 0,3 8-1 16,3 0 2-16,3 0-1 16,6 0-1-16,6-5 1 15,6-3-1-15,6-5 2 16,9-6 1-16,2-5-4 15,4-5-1-15,-3-8-15 16,-4-2-6-16,-2-6-24 16,-9-3-9-16,-3-2-37 15,-6-3-47-15,-9-3 42 16</inkml:trace>
  <inkml:trace contextRef="#ctx0" brushRef="#br0" timeOffset="94800.2">11670 18317 228 0,'-6'8'85'0,"12"-5"-66"0,6-1 12 0,-3 1 3 15,3 0-18-15,3-3-6 0,5 0-11 16,1-6-4-16,3 1 2 16,0-3-36-16,0 0-14 0,0-2-50 31</inkml:trace>
  <inkml:trace contextRef="#ctx0" brushRef="#br0" timeOffset="95277.29">12164 18071 236 0,'0'-8'90'0,"0"8"-70"0,-3 0 17 0,3 0 2 16,-3 0-12-1,-3 0-1-15,0 3-6 16,-3-1-3-16,-3 4-9 16,0 2-1-16,1 2 3 0,-1 1-6 15,3-1 0-15,0 4-2 0,3-1 1 16,3 0-2-16,3 0-1 15,6 1-2-15,3-4-1 16,3 1 2-16,3-3 0 16,2 0-2-16,1-3 2 15,3 0 3-15,0 0 1 16,-3 3-4-16,-3 0 1 16,-3 3 6-16,-3 5 6 15,-6 0-2-15,-3 2 2 0,-6 6-1 16,-6 0 1-16,-3-3-6 15,0 0-2-15,-3-5-9 16,3-3-2 0,0-2-12-16,3-6-3 0,3-5-23 15,3-3-12 1,3-4-44-16,3-4-60 16,6-5 45-16</inkml:trace>
  <inkml:trace contextRef="#ctx0" brushRef="#br0" timeOffset="95680.36">12325 18209 220 0,'12'5'82'0,"-6"-2"-64"0,3 7 20 0,-3-5 3 16,0 3-8-16,-1 6-2 16,-2 4-11-16,0 1-2 15,0-1-11-15,0 3 0 0,0 1 3 16,0-4-8-16,0-2-1 15,-3-3-1-15,0-2 2 16,3-6-6-16,-3-5 1 16,3-5-1-16,3-3 2 15,0-8 3-15,0-3 2 16,0-2-1-16,3 3-2 16,0-3-2-16,3 2 1 15,-3 3 1-15,0 0 2 16,0 6-1-16,0 4 2 0,-1 4 4 15,1 4 6 1,3 6-3-16,-3 8 2 0,-3 8-3 16,0 0 2-16,0 2-6 15,-3 1-1-15,0-3-4 16,-3-3-3-16,0-5-20 16,0-3-8-16,0-3-26 15,0-2-9-15,3-2-66 16</inkml:trace>
  <inkml:trace contextRef="#ctx0" brushRef="#br0" timeOffset="106368.83">12804 17256 264 0,'-3'3'99'0,"6"-1"-77"0,0 1 20 0,0 0 3 16,3-1-12-16,3 1-4 0,3 0-6 16,0 2-3-1,3-2-10-15,2-1-6 0,1 1-1 16,0 0-2-16,3-3-1 15,0 0 1-15,0 0-1 0,2 0-14 16,1-3-3-16,3 0-44 16,0 1-18-1,-3-6-58-15</inkml:trace>
  <inkml:trace contextRef="#ctx0" brushRef="#br0" timeOffset="106605.23">13370 17079 316 0,'-3'10'121'0,"3"1"-95"0,-3 8 5 0,3-6-6 15,0 5-11-15,0 6 0 16,-3 3-4-16,3 4-1 16,0 4-5-16,0 2-3 0,3 2 2 15,0 4-11-15,0-4-4 16,-3-1-27-16,3-7-13 15,0-4-34-15,-3-9-16 16,-3-10 0 0</inkml:trace>
  <inkml:trace contextRef="#ctx0" brushRef="#br0" timeOffset="106894.67">12974 16806 264 0,'-24'14'99'0,"15"-9"-77"0,-12 8 18 16,12-5 4-16,-6 3-12 16,-6 4-3-16,-5 9-6 15,-4 8-3-15,0 13-10 16,0 8-4-16,4 3 0 0,2 2-3 15,6 3 0-15,6 2-1 16,9 6-2-16,9 0-4 16,9-11-2-16,12-8-19 15,5-8-9-15,7-10-22 16,3-5-10-16,-1-11-63 16</inkml:trace>
  <inkml:trace contextRef="#ctx0" brushRef="#br0" timeOffset="107239.73">13468 16843 300 0,'-3'3'112'0,"9"5"-87"0,6 3 7 0,-3-6-3 16,6 3-14-16,8 2-3 0,7 12 1 16,6 4 4-16,0 8-9 15,-1 6 4-15,-2 5 4 0,-6 3 3 16,-6 2 1-16,-6 3-5 16,-7 2 1-16,-8 9-9 15,-6 2-2-15,-5-5-3 16,-7-6-2-16,-3-7-17 15,0-6-6-15,0-7-24 16,3-9-10-16,3-5-50 0,4-5-21 16,5-13 13-1</inkml:trace>
  <inkml:trace contextRef="#ctx0" brushRef="#br0" timeOffset="108097.04">13885 16648 260 0,'-9'5'99'0,"6"-2"-77"0,0 2 22 0,0 0 5 16,0 3-24-16,-6 3-6 16,0 5-10-16,-3 5-1 15,0 2-5-15,0 4-2 0,3 2 2 16,3 3 0-16,3-3 3 16,3 0-5-16,9 0-1 0,3-5 4 15,3-6 5 1,3-7 1-16,3-11 4 0,0-5-3 15,2-6-1 1,1-5-4-16,-3-5 1 16,-3-3-4-16,-6-5-2 0,-6-3 0 15,-3-5 1-15,-6-2-1 16,-3 2-1-16,-3 5 1 16,0 5-1-16,0 6 2 15,0 8 1-15,0 5-4 16,3 3-1-16,0 5-2 15,3 5 3-15,3 0-2 16,3 3 1-16,6-2 4 0,3-4 1 16,3-2 1-16,3-2 2 15,3-4-1 1,2 1 0-16,1-3-3 16,0 0 1-16,0 3-2 15,-3 0-1-15,-3 2-13 0,-1 3-4 16,-2 0-15-16,0 5-8 15,0 1-27-15,0 1-12 16,0 1-53 0</inkml:trace>
  <inkml:trace contextRef="#ctx0" brushRef="#br0" timeOffset="109545.64">14879 16822 288 0,'-6'6'110'0,"6"-1"-86"0,0 5 13 0,3 1 0 0,0 2-14 15,0 8 0-15,-3 16-5 16,0 11-2-16,0 8-8 15,0 4-1-15,0-1 0 0,-3-1-3 16,3 3-1-16,0-3-1 16,0-3-2-16,0-10-15 15,0-7-5-15,0-12-25 16,3-10-9-16,3-11-18 16,3-13-8-16,0-10-29 15</inkml:trace>
  <inkml:trace contextRef="#ctx0" brushRef="#br0" timeOffset="109795.36">15194 16907 220 0,'21'-45'85'0,"-12"32"-66"0,-3-1 27 0,-3 14 9 16,-3 0-5-16,0 0 0 16,3 8-16-16,-3 6-9 15,0 9-14-15,0 14-1 0,0 14 3 16,0 7-5-16,0 5 0 15,-3 1-4-15,0-1-1 16,0 1-1-16,3-3 1 0,-3-6-11 16,0-10-2-1,0-8-17-15,0-10-8 16,-3-11-23-16,0-11-11 0,-3-10-51 31,-3-14-41-31,-3-2 67 0</inkml:trace>
  <inkml:trace contextRef="#ctx0" brushRef="#br0" timeOffset="110121.65">14748 16796 284 0,'-30'-21'107'0,"21"18"-83"0,-3-2 24 0,9 7 6 16,0-2-15-16,0 3-5 15,0 0-17-15,3-3-6 16,6 5-7-1,6 0-1-15,9-2 1 0,3-1 4 0,8-2 3 16,7 0-4-16,15-2 1 16,2-1-3-16,1-2 2 15,-1 0-4-15,-5 2 0 16,-6 0-1-16,-4 3 1 16,-5 3-4-16,-3 0 0 15,-3-1 1-15,-7 1 2 16,-2 0-10-16,-6-3-2 15,-3 2-15-15,0 1-4 16,-6-1-29-16,0 4-13 16,-6-1-64-1,0 6-45-15,0 2 79 16</inkml:trace>
  <inkml:trace contextRef="#ctx0" brushRef="#br0" timeOffset="110932.04">14730 17873 248 0,'-3'-3'93'0,"3"3"-72"0,-3 3 27 0,3-1 9 16,0 4-19-16,0 4-4 15,0 6-9-15,0 5-4 16,3 6-11-16,0 2-4 0,-3 2 0 16,3-1-3-16,0-4 0 15,0-2-3-15,0-6-1 0,0-2-26 16,0-3-9 0,0-5-31-16,-3-8-10 0,0-5-54 15</inkml:trace>
  <inkml:trace contextRef="#ctx0" brushRef="#br0" timeOffset="111083.4">14810 17701 252 0,'0'-27'96'16,"0"22"-75"-16,0-3 28 0,0 8 6 0,0 0-23 16,-3 0-5-16,0 0-18 0,0 3-7 15,0-1-1-15,0 1-26 16,0 2-8-16,0 0-40 0,0 3-17 15,3 6-23 1</inkml:trace>
  <inkml:trace contextRef="#ctx0" brushRef="#br0" timeOffset="111286.17">14980 18079 220 0,'24'16'85'0,"-9"-13"-66"0,11-6 19 0,-11 3 3 16,0-3-23-16,3-2-7 16,0 0-10-16,0-1-2 15,-3-2 1-15,-3 0-22 0,-4 1-10 0,-2-1-75 16,-6 0-38 0,-6-3 70-16</inkml:trace>
  <inkml:trace contextRef="#ctx0" brushRef="#br0" timeOffset="111426.47">15013 17902 272 0,'-3'0'104'0,"9"-3"-81"0,3-5 1 0,-3 5-5 0,5-2-13 16,4-3-3-16,0 3-42 15,0-3-19-15,3 0-54 16,0 0-24-16</inkml:trace>
  <inkml:trace contextRef="#ctx0" brushRef="#br0" timeOffset="111601.72">15301 17814 208 0,'9'8'79'0,"-6"0"-61"16,3 3 26-16,-3-3 6 0,-3 2-8 0,0 6-2 16,0 5-20-16,0 3-10 15,0 3-6-15,0-1-4 0,0 1 1 16,0-4-17-16,-3-4-4 15,3-3-50-15,-3-3-21 16,3-8-22 0</inkml:trace>
  <inkml:trace contextRef="#ctx0" brushRef="#br0" timeOffset="112286.37">14965 16285 260 0,'9'5'96'0,"-3"1"-75"0,9 4 1 0,-6-2-5 15,0 3-4-15,3 2 3 0,-4 6-3 16,1 2 0 0,-3 3-7-16,0-1-2 0,0 6 0 0,-3-5-2 15,-3-3-2 1,0-2 1-16,0-6 1 15,0-5-3-15,0-8 0 0,0-3-1 16,0-7-2-16,3-3 0 16,0-9 3-16,0 1 0 15,3-2 3-15,0-4-1 16,3 1-1-16,3 2 7 16,3 3 3-16,0 5-5 15,3 3-1-15,-1 7 4 16,-2 6 3-16,0 6-2 0,0 4 2 15,-3 6 3 1,-3 5 1-16,-3 6-8 16,0 2-4-16,-3 5-5 15,0 3 1-15,0 0-26 16,0 0-11-16,3 0-32 0,0-5-11 16,3 0-41-1</inkml:trace>
  <inkml:trace contextRef="#ctx0" brushRef="#br0" timeOffset="112882.54">15721 16973 244 0,'-6'-13'90'0,"3"10"-70"0,3 1 35 0,0 2 9 16,0 0-16-16,0 0-4 15,0 2-20-15,3 6-7 16,0 8-10-16,3 8-1 0,3 10 1 16,3 9-1-16,6-1-1 0,0 0-1 15,2-2 0 1,-2-8 0-16,6 2 0 15,0-2-9-15,0-6-2 0,-3 1-14 16,-7-9-6 0,1-5-22-16,-3-5-8 0,0-5-23 15,-3-8-10-15,-3-6-20 16</inkml:trace>
  <inkml:trace contextRef="#ctx0" brushRef="#br0" timeOffset="113147.56">16051 16978 320 0,'-8'-5'121'0,"5"5"-95"0,-9 3 16 0,3 2-1 15,-3 6-14-15,-6 4-3 16,-6 9-8-16,-3 8 0 16,1 2-9-16,-4 3 0 0,3 0 3 15,0 1-4-15,3-4 2 16,4-2-5-16,2-1-2 15,3-1-3-15,3-1 1 16,3-8-15 0,3-3-6-16,3-2-22 0,3-5-10 15,6-3-20-15,0-6-6 16,3-2-45 0</inkml:trace>
  <inkml:trace contextRef="#ctx0" brushRef="#br0" timeOffset="113448.55">16132 17317 272 0,'0'0'104'0,"3"3"-81"0,-3-1 16 15,3 4 3-15,0-1-10 16,-3 3-1-16,0 5-11 16,0-2-2-16,0 4-11 15,3 4 0-15,-3 2 0 0,0 0-3 16,0 3-3-16,0-3-9 0,-3-2-3 16,0-3-27-1,3-3-13-15,0-2-46 16,0-11-21-16,0-6 10 15</inkml:trace>
  <inkml:trace contextRef="#ctx0" brushRef="#br0" timeOffset="113615.55">16191 17158 320 0,'-3'-2'121'0,"0"2"-95"0,0 0 14 0,3 2-3 0,-3 1-22 16,0 0-6-16,1-3-24 15,2 0-8-15,-3 0 12 16,3 0-50-16,0 0-18 0,0 5-46 16</inkml:trace>
  <inkml:trace contextRef="#ctx0" brushRef="#br0" timeOffset="114325.81">16441 17341 244 0,'-9'0'90'0,"7"2"-70"0,-4 4 19 0,3-1 3 0,-3 0-11 16,0 1-1-16,-3 4-13 15,0 3-5 1,0 6-7-16,0 2-2 0,3 6 3 16,0 2-5-16,6 0-1 0,0-3 0 15,6-2 0-15,3-3-3 16,3-5 2-16,6-5 1 15,0-6 2-15,2-8-1 16,-2-5-1-16,0-5 3 16,-3-5 0-16,-3-6-1 15,-3 0 1-15,-3-2-4 16,-6-1 0-16,-3 3 1 0,-3 0 2 16,-3 3-1-16,-3 5-1 15,0 6 1-15,0-1-1 16,3 3-3-16,3 3 2 15,3 0-1-15,3 5-2 16,6 0 3-16,6 5 2 16,3-5 0-16,0 0 2 15,3 0-2-15,0 0-1 16,-3 0 1-16,-1 0-1 16,-2 0-9-16,-3 0-4 15,0 0-24-15,0 0-9 16,-3 0-29-16,0 0-12 15,3 0-14 1</inkml:trace>
  <inkml:trace contextRef="#ctx0" brushRef="#br0" timeOffset="114614.81">16751 17224 264 0,'0'0'99'0,"0"3"-77"0,-3 2 15 16,3 1 5-16,-3 2-10 16,-3 2-1-16,0 3-9 15,-3 3-3-15,3 0-11 0,-3 5-3 0,3 3-1 16,0 5-2-16,3 6-2 16,3 2-2-16,3 0 1 15,3 0-6 1,3-6 0-16,3-4-17 15,3-6-4-15,0-8-21 0,3-2-7 16,0-6-14-16,-3-7-4 16,-4-9-20-1</inkml:trace>
  <inkml:trace contextRef="#ctx0" brushRef="#br0" timeOffset="114815.5">16912 17362 256 0,'0'8'96'0,"0"-3"-75"0,0 8 21 0,0-5 6 0,0 6-17 16,0 1-5-16,3 4-15 15,-3 2-5-15,0 0-4 16,0 0-2-16,3-2 1 0,-3-3-30 16,0-6-10-16,0-4-54 15,0-9-22-15,0-5 11 16</inkml:trace>
  <inkml:trace contextRef="#ctx0" brushRef="#br0" timeOffset="114926.94">16950 17285 256 0,'-3'-2'96'0,"0"-1"-75"0,0 0-3 16,3 3-8-16,-3 0-41 15,1 0-14-15,-4-5-57 0,0-3-23 16</inkml:trace>
  <inkml:trace contextRef="#ctx0" brushRef="#br0" timeOffset="115185.69">17078 17214 288 0,'15'18'110'0,"-6"-4"-86"0,6 7 13 0,-9-11 0 16,3 6-3-16,3 3 5 15,0 2-9-15,0 5-3 0,0 1-15 16,-3 2 1-16,-1 5 1 0,-5 1-3 16,-3-1-1-1,-3-2-4-15,-5-6-1 16,-1 1-6-16,-3-3-1 0,0-3-26 16,3-5-11-16,0-1-29 15,3-4-10-15,0-3-75 16</inkml:trace>
  <inkml:trace contextRef="#ctx0" brushRef="#br0" timeOffset="119526.17">18882 17211 220 0,'-3'0'82'0,"6"5"-64"0,0 6 18 16,0-3 4-16,0 3-3 16,0 2 0-16,0 5-7 15,0 6-4-15,0 5-14 16,-3 11 1-16,0 2 1 0,0 6-5 15,0-1-3-15,0-2-3 16,0-2-3-16,0-6-13 0,0-3-6 16,0-5-19-1,0-7-6-15,-3-7-32 16,0-7-14-16,0-8-16 16</inkml:trace>
  <inkml:trace contextRef="#ctx0" brushRef="#br0" timeOffset="120346.5">18772 17320 208 0,'-18'-43'79'0,"21"25"-61"0,6-6 23 0,0 13 9 15,3-4-19-15,6-4-5 16,0 3-14-16,2 0-3 16,1 3-5-16,3 2-1 0,0 6 3 0,3 2-1 15,0 6 2-15,-1 5 0 16,1 3 1-1,-3 5 0-15,-6-1 0 16,-6 4-2-16,-6 2 1 0,-6 3-2 16,-6 0 0-16,-3 0-1 15,-6-1 0-15,0-1-5 16,0 1 1-16,0-4 0 16,3-3 0-16,3-3 0 15,3-2 2-15,3-6-3 16,3-3 0-16,6-2-1 15,6-2 0-15,3-6 2 16,6 0 2-16,3-3-3 16,3-2-2-16,2-3 2 15,1-5 2-15,0 0 0 16,-6 0-1-16,-3-3 5 16,-1 0 1-16,-8 3-2 0,-3 0-1 15,-3 2 1 1,-6 6 2-16,-3 2-3 0,-3 4-2 15,-3 4 2-15,-3 6 0 16,1 4-1-16,-1 4-2 16,0 5-2-16,3 2 1 15,3 4 1-15,3-4 0 16,0 1 0-16,6-3 0 16,3-3-3-16,6-3 2 15,0-2 3-15,3-5 3 16,2-6 0-16,1-5 2 15,0-2-4-15,0-6-2 16,0-3 0-16,-3 1-1 16,-3-1-5-16,0 1 1 15,-4 2 0-15,1 3-1 0,-3 2 1 16,0 1 3-16,3 2 0 16,0 0 1-16,0 0 2 15,0 0 1-15,0 2-4 16,-3 1 1-16,0 3 0 15,0 2 0-15,-6 5 2 16,0 5 1-16,-3 6 1 16,3 3 2-16,-3-1-3 15,0 4-2-15,3 1 0 0,0-2 1 16,0 1-3 0,0-6-2-16,3-3-16 15,3-3-5-15,0-2-12 16,0-5-5-16,3-6-16 15,0-2-4-15,-1-6-27 16,1-2-40-16,3-3 38 16</inkml:trace>
  <inkml:trace contextRef="#ctx0" brushRef="#br0" timeOffset="121264.43">19588 17142 208 0,'9'-13'79'0,"-3"10"-61"0,2 3 17 0,-2 0 5 15,0 3-10-15,3 2-2 16,-3 3-3-16,0 3-1 0,0 2-13 15,-3 3-4-15,0 0-1 0,0 2-1 16,0 1 2-16,0-1-6 16,-3-2-1-16,3-2 0 15,0-4 0-15,-3-2-3 16,6-8 2 0,0-5 3-16,3-6-3 15,0-5-2-15,0-2 2 16,3-3 0-16,-1-3 1 15,4 3 2-15,-3 2-3 16,0 3 0-16,-3 6 1 16,0 4 0-16,-3 6 4 15,0 8 5-15,0 3-3 16,-3 5 2-16,0 0-3 16,0 2 0-16,0-2-6 0,0-3 1 15,-3-2 2-15,0-3 1 16,3-3-1-16,-3-5 1 15,3-3-4-15,3-4 0 16,0-4-1-16,0-5 0 16,0 0 0-16,0 3-2 15,-1 2 3-15,4-4 0 16,-3 1 1-16,3 4 2 16,-3 2-3-16,0 5-2 15,0 0 4-15,-3 11 1 16,0 0 0-16,0 8 1 15,0-3-2-15,0 6-1 16,0-3 1-16,3 2 1 16,-3-2-3-16,6-3-2 15,-3 1 2-15,6-6 2 0,0 0 2 16,5-6 1-16,-2 1-7 16,3-8 0-16,-3 2 3 15,6-8 2 1,-3 3 0-1,3-10-2-15,-6 2 1 0,-1-5-1 0,1 5 2 16,-3 0 1-16,-3 3-1 16,0 5 1-16,-3 0-2 15,0 11-1-15,0-1 3 16,-3 9 0-16,0-1-1 0,3 6-2 16,-3-2-2-1,3 1 1-15,0-1 5 16,0-1 2-16,0-3-2 0,3-4-1 15,-4-1 3-15,4-5 1 16,-3 0-3-16,3-8-3 16,-3 3 2-16,3-6 0 15,-3 1-4-15,0-4 1 16,0 4 0-16,0 2 0 16,-3 3 2-16,0 5 1 15,0 0 1-15,0 8 2 16,0 0-5-16,0 5-1 0,0-3 0 15,3 6 0 1,-3-3-9-16,3 1-4 16,0-1-20-16,3-3-6 0,-3-2-29 15,5-8-9-15,-5 0-52 16</inkml:trace>
  <inkml:trace contextRef="#ctx0" brushRef="#br0" timeOffset="121995.16">20671 16883 236 0,'30'-37'88'0,"-30"37"-69"16,12-18 19-16,-9 15 4 0,0 3-2 15,0 0 3-15,0 8-13 0,0 0-6 16,0 10-13-16,0-2-3 0,0 21-1 16,0-8-3-1,3 16-3-15,-4-8 0 0,1 8 1 16,0-8-8-1,0 0-3-15,0-5-22 0,-3 0-7 16,0-6-21-16,-6-5-5 16,3-2-1-16,-5-6 2 15,-1-2 30-15,-6-11 15 16,3 0 36-16,-3-8 18 16,3 0 2-16,3-5 0 15,3 2 1-15,6-5 2 16,0 3-11-16,9-3-3 15,-3 3-10-15,6 0-2 16,-3 2-7-16,6-2-3 16,-3 2 0-16,6-2 1 15,-4 2-3-15,7 1-2 16,-3 2 0-16,3 3 1 0,-6-1 1 16,3 12 1-16,-3-4-2 15,-1 14 1-15,-2-3-2 16,3 6-1-16,-3-3 1 15,3 0-1-15,-3-3-3 16,3-2 2-16,-3-4 3 16,6-1 1-16,-4-1 1 15,4-8 2-15,-3 1-3 16,3-9-2-16,-3 3 2 16,-3-8 0-16,0 3-10 15,-6-5-3-15,0 2-2 16,-6-3 2-16,0 3 6 0,-6 3 2 15,0 3 2-15,-6 4 2 16,3 1 3 0,-3 8 2-16,3-1 1 0,0 6 2 15,3-3-1-15,3 6 0 16,3 0-1-16,6-1 0 16,-3 1 0-16,6-1 0 15,0-2-4-15,3 0-3 16,0 0-7-16,0 0-1 15,0-3-15-15,0 1-5 16,-1-4-22-16,1-2-8 0,0 0-14 16,0-8-4-16,0 3-27 31</inkml:trace>
  <inkml:trace contextRef="#ctx0" brushRef="#br0" timeOffset="122448.11">21394 16796 284 0,'9'-16'107'0,"-9"16"-83"0,3 3 21 0,-3-3 5 0,3 7-16 16,0-1-2-16,0 10-15 15,0-3-5-15,-3 16-7 16,0-5-4-16,3 23 2 0,-3-10-4 16,0 8-2-16,0-8-14 0,0 1-6 15,0-7-30-15,-3-2-11 16,0-5-29-1,-3-5-9-15,0-6 4 16,-3-8 148 15,-2-18 11-31,2 2 17 16,6-7-19 0,0 5-11-16,6-6-23 0,0 6-8 15,6-3-10-15,-1 3-7 0,7 0-3 16,-3 2-16-16,6 0-7 15,-3 3-16-15,0 3-4 16,0 0 1-16,0 5 2 16,-3 0 37-16,-4 5 19 15,1 0 13-15,0 9 8 16,-3-4-8-16,0 9-1 0,-3-3-3 16,0 5-2-16,0-3-13 15,0-2-6-15,0-3-50 16,-3-2-22-16,0-3-39 15</inkml:trace>
  <inkml:trace contextRef="#ctx0" brushRef="#br0" timeOffset="122587.26">21627 16917 280 0,'-6'-5'107'0,"6"5"-83"0,-3 0-5 16,3 0-8-16,0 3-47 0,0-1-17 15,0 1-58-15,0-3-24 16</inkml:trace>
  <inkml:trace contextRef="#ctx0" brushRef="#br0" timeOffset="123230.61">21758 17185 164 0,'14'24'63'0,"-14"-24"-49"0,21 10 18 0,-18-7 7 16,9-3-7-16,-3 0 1 16,6-3-9-16,0 0-3 0,3-7-12 15,-3 2-3-15,-1-8-2 0,-2 3-2 16,-3-6-2 0,-3 3 1-16,-6-5-1 15,0 5 4-15,-9 1 2 16,0 1 2-16,-5 4 0 0,2 2-4 15,0 5-1-15,3 0 1 16,3 9 2-16,0-4-1 16,6 6 2-16,0-2 0 15,9-1 3-15,-3-2-3 16,9-3 1-16,-3 0-1 16,5-6 1-16,-2 1-2 0,3-3 1 15,0 3-4-15,0-1 0 16,-3 1-3-16,0 3-3 15,-3 2 4 1,2 5 1-16,-2 0 2 16,-3 8 2-16,0 1-5 0,0 7-1 15,-3-5 0-15,0 2 2 16,0-2-1-16,0-3-1 16,-3 0-2-16,0-5-1 15,0-2 2-15,0-9 0 16,0 0 1-16,3-7 0 15,0-1 0 1,3-7 0-16,-3 2 0 0,6-3 0 16,-4 3 0-16,4 3 0 15,-3 0 6-15,3 5 6 16,-3 3 0-16,3 7 1 16,-3 1 1-16,0 10 2 0,0-2-9 15,0 7-4-15,0-2-7 16,-3 3-2-16,0-3-26 15,-3 0-9-15,0-3-54 16,-9 3-21-16,3-3-15 16</inkml:trace>
  <inkml:trace contextRef="#ctx0" brushRef="#br0" timeOffset="123833.11">19978 17820 280 0,'-3'0'104'0,"3"0"-81"0,6 0 20 15,-6 0 6-15,5 2-5 16,-2-2 1-16,6 0-5 16,0 0-2-16,12 0-21 15,-3 0-4-15,15 0-1 0,-6 0-5 16,14-2-2-16,-5-1-5 0,26-5 0 15,-11 5 0 1,26 1 2-16,-17-1-3 0,8-2 0 16,-14 0-6-1,12-1 0-15,-13 4-6 16,1-1-2-16,-10 0-5 0,-2 1-2 16,-9-1-10-16,-6 0-3 15,-7 3-12-15,-5-2-3 16,-3-1-37-16,-12 0-14 15,0 1-4 1</inkml:trace>
  <inkml:trace contextRef="#ctx0" brushRef="#br0" timeOffset="124516.18">20257 17550 328 0,'-9'0'123'0,"9"0"-95"0,0 0 11 0,0 0-1 16,0 0-12-16,0 0-1 15,0 0-5-15,0 0-1 16,-3 2-10-16,0 1-1 0,-2 2 2 0,-1-2-4 16,-9 8 2-1,3-3-1-15,-9 5 1 16,3-3-2-16,-6 6 1 15,6-3-4-15,-5 6 0 0,5-3-1 16,-3 2 1-16,6-2-4 16,0 0 0-1,0-3 1-15,3 1 0 0,3-4-3 16,3 1 0-16,3-3 2 16,6 0 2-16,-3 0-2 15,12 2-2-15,-3-2 2 16,9 5 2-16,-3-2-2 15,9 2-2-15,-3-2-12 0,3-1-5 16,-4-2-9-16,7 0-3 16,-6-3-20-1,12-2-9-15,-6 0-31 16,11-3-15-16,-5 0-4 16</inkml:trace>
  <inkml:trace contextRef="#ctx0" brushRef="#br0" timeOffset="124848.47">20874 17605 252 0,'5'-21'93'0,"-5"21"-72"0,3-5 11 0,-3 5 1 0,0 0-9 16,0 0-2-16,3 3-10 15,0-1-5-15,6 6-4 16,-3-3 0-16,9 6 2 0,-3 0 0 15,6 2 2 1,-3-3-2-16,3 6 2 0,-3-2 5 16,-1 4 2-16,-2-2 4 15,-3 5 1-15,-3-2-2 16,-6 4 0-16,0-1-3 16,-12 7-1-16,3-8-7 15,-8 0-4-15,-10 5-15 16,3-4-4-16,3-6-18 15,3-6-7-15,3-2-55 16,9 3-91 0</inkml:trace>
  <inkml:trace contextRef="#ctx0" brushRef="#br0" timeOffset="125719.03">19156 18251 96 0,'0'-3'38'0,"0"3"-29"0,3 0 32 15,-3 0 13-15,3 3 9 16,3 0 4-16,0-1-8 15,0 4-4-15,0 4-30 16,0-2 0-16,3 5 0 0,-3 8-2 16,0 6 0-16,0 7-8 15,-1 3-4-15,1 3-2 16,0-3-1-16,0 0-2 16,-3 0-1-16,0-5-8 15,3-3 0-15,-3-3-17 0,3-4-6 16,-3-4-18-16,0-5-7 15,-3-5-37-15,0-8-14 16,-3-5-12 0</inkml:trace>
  <inkml:trace contextRef="#ctx0" brushRef="#br0" timeOffset="126038.55">19135 18314 280 0,'-27'-47'104'0,"21"34"-81"0,6-1 20 0,3 9 6 15,3 0-18-15,3-3-5 0,6 0-11 16,6 0-5-16,9-3-5 16,6 1-4-16,2-1 2 15,1 1 0-15,3 4 1 0,-4 4 2 16,-2 2 3-16,-3 5 0 16,-3 3 0-16,-7 0-3 15,-8 5 1-15,-3-2-2 16,-15 10 0-16,0-3-3 15,-15 19-2-15,-3-2 1 16,1-3 1-16,-1-3-3 16,3-6-2-16,0-1-18 15,3-6-9-15,3-6-33 0,6-2-14 16,3-5-42 0,6-6-45-1,6-5 58-15</inkml:trace>
  <inkml:trace contextRef="#ctx0" brushRef="#br0" timeOffset="126578.79">19647 18500 288 0,'3'26'107'0,"0"-13"-83"0,0 1 10 0,0-9 0 16,0 0-6-16,0-2 3 15,3-1-8-15,0-2-2 16,0-7-12-16,3-9-1 0,3-8-1 15,0-8-1-15,0 6 1 0,-4 2-4 16,4-8-2 0,-3 6 0-16,0-6 1 0,-3 5-1 15,-3 6 2-15,0 3-2 16,0 2 2 0,0 5 0-16,-3 9 1 0,0 2-5 15,0 10 1-15,0 1 0 16,3 10 0-16,0-3-3 15,3 6 2-15,0 3 1 16,3-9 0-16,3-5 0 16,0-7 0-16,3-9 0 15,-4-5 0-15,1 0 2 16,6-10 1-16,-3 2-1 16,6-5-2-16,-6 5 5 15,3-3 1-15,-3 3-2 16,-4 1-3-16,-2 4 6 0,-3 6 5 15,0-1-4-15,0 9 0 16,0 0-2-16,-3 7 1 16,0-2-4-16,3 19 0 15,3 10-1-15,0 2 1 16,0-2-2-16,0-2-1 16,0-6-10-16,0-5-4 15,0-3-15-15,0-5-4 16,0-3-32-16,-1-2-10 0,4-6-82 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2T14:26:48.35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4764 13671 252 0,'-12'-16'93'0,"9"8"-72"0,0 0 18 0,-2 6 3 16,2-1-7-16,0 0 0 16,0 3-16-16,3 0-6 15,0 3-8-15,3 5 1 0,3 5 0 16,2 6 2-16,4 7 2 15,3 3-1-15,6 14 2 16,3 17-4-16,12 9-2 16,8 0-2-16,7-5-3 15,-1 4 1-15,4 9-1 16,-6 0 0-16,-1-3 2 0,-8-5-1 16,3-11 2-16,-4-8-2 15,1-5-1-15,-3-3-8 16,-3 1-3-16,-4-9-21 15,1-2-9-15,-6-6-33 16,-3-7-16-16,-3-9-36 16</inkml:trace>
  <inkml:trace contextRef="#ctx0" brushRef="#br0" timeOffset="360.11">5779 13361 272 0,'-9'-10'101'0,"3"13"-78"0,-2-1 17 0,5 3 3 16,-6 9-14-16,-6 10-2 15,-9 13-5-15,-12 15-2 16,-14 7-10-16,-13 9 0 0,-8 25 1 15,-1 10 0-15,-8-2 1 16,-9 7-2-16,-1 19 1 16,10-10-2-16,6-9 2 15,2-5-4-15,7 3-2 0,5-8-2 16,6-16-3-16,7-13-4 16,8-14-2-16,6-10-13 15,10-8-5-15,11-7-31 16,3-9-13-1,12-8-70-15,15-10-51 16,8-17 80-16</inkml:trace>
  <inkml:trace contextRef="#ctx0" brushRef="#br0" timeOffset="816.37">6041 14295 252 0,'3'-2'96'0,"6"2"-75"0,12-3 12 0,-6 3 2 0,3 0-8 16,6-2 1-16,5-4-9 15,10-2-4-15,9 0-8 16,-1 3-5-16,1 0 1 16,0-1-2-16,-4 4-1 0,-5-1-13 15,-3 1-6-15,-7-1-26 16,-2 0-11-16,-3 1-32 16,-6-1-52-1,-3 0 38-15</inkml:trace>
  <inkml:trace contextRef="#ctx0" brushRef="#br0" timeOffset="1028.93">6166 13912 280 0,'-9'2'104'0,"9"-2"-81"0,6 0 12 0,0 3-2 15,3 0-9-15,3-1 0 16,9-2-11-16,9-2-3 15,5-1-6-15,10-2-3 0,3 2 2 16,2 1-11-16,-2-1-4 16,3-2-54-16,2-1-23 15,10 4-39 1</inkml:trace>
  <inkml:trace contextRef="#ctx0" brushRef="#br0" timeOffset="1558.82">7946 13184 280 0,'-12'0'104'0,"18"3"-81"0,3-3 7 0,0 2-3 15,3 1-4-15,9 0 3 16,15-3-8-16,20 0-3 0,13-3-8 15,2 0-1-15,9 1 1 0,13-3-1 16,2-1-1-16,0-2-3 16,-11 3 1-16,-7 0-4 15,-3-1 0-15,-8 4-23 16,-10-1-12 0,-11 3-30-16,-9 3-13 0</inkml:trace>
  <inkml:trace contextRef="#ctx0" brushRef="#br0" timeOffset="2057.25">7890 13404 312 0,'-12'18'115'15,"30"-12"-89"-15,6 7 8 0,-10-5-1 0,7 0-17 0,15 2-1 16,12 1-7-16,11 2-3 16,4 6-2-16,-4 4-3 0,-2 7 1 15,-7 4-4-15,-8 3 2 16,-9 3-1-16,-9 13 0 16,-13 13 4-16,-11 8 3 15,-11 3 0-15,-19-1 0 16,-21 17-6-16,-17 13 1 15,-4-6 6-15,-8-4 4 16,-3-4-5-16,2 6-1 16,13-11 7-16,14-15 2 15,15-17-4-15,13-10-1 0,20-8-4 16,24-8-3-16,17-10 4 16,10-8 1-16,17-11-2 15,25-14-1-15,5-4-1 16,0-1 1-16,10 1-2 15,5 7-1-15,-3 6 1 16,-6 8 1-16,-6 4-1 0,4 7-1 16,-1 2-2-16,-9-1-1 15,-5 1-25 1,-10-2-9-16,-3-1-30 0,1-5-12 16,-1-3-68-1</inkml:trace>
  <inkml:trace contextRef="#ctx0" brushRef="#br0" timeOffset="2762.77">9875 14605 216 0,'-12'21'82'0,"12"-13"-64"0,0 0 20 0,3-3 5 16,-3-5-7-16,3 3 2 15,3-6-5-15,3-5 2 16,6-10-19-16,6-24 2 16,6-22 2-16,8-2-5 0,4-6 0 15,0-12-5-15,-4-11-1 16,1-3-3-16,0 2 1 16,-6-7-4-16,-4-3-2 15,-2 8 0-15,-6 14-1 16,-3 15 0-16,-3 13 0 15,-6 11 2-15,0 14 3 16,-3 10-2-16,-3 13-2 16,0 13-3-16,0 27 1 15,3 23 1-15,3 9 0 0,9 7-3 16,5 24 2-16,10 6 1 16,6-8 0-16,3-6 0 15,-1 0 2-15,-2 1-8 16,-3-12-3-16,-4-10-13 15,-5-10-4-15,-6-14-24 16,-3-10-8-16,-9-19-189 16,-12-15 107-1</inkml:trace>
  <inkml:trace contextRef="#ctx0" brushRef="#br0" timeOffset="2959.95">10214 14081 348 0,'3'8'129'0,"3"-3"-100"0,12 3 7 15,-9-2-5-15,6-1-19 0,9 0-7 16,12-2-3-16,8-3 0 16,4-3-1-16,2-2-25 0,1-3-11 0,-3-3-51 15,-4 1-19-15,4 2-19 16</inkml:trace>
  <inkml:trace contextRef="#ctx0" brushRef="#br0" timeOffset="3104.65">11048 14176 288 0,'9'45'110'0,"-6"-23"-86"16,-3 12 20-16,0-13 5 0,-3 13-25 16,0 6-5-16,-3 0-25 15,0-3-9-15,-3-5 7 16,-3-6-62-16,0-5-25 0,0-10-31 15</inkml:trace>
  <inkml:trace contextRef="#ctx0" brushRef="#br0" timeOffset="3249.71">11137 13787 368 0,'0'-13'137'0,"0"11"-106"0,0-1-9 0,0 3-10 15,-3 0-68-15,-6 0-25 16,-3 0-60-16,-5 3-25 16</inkml:trace>
  <inkml:trace contextRef="#ctx0" brushRef="#br0" timeOffset="3890.19">11640 13769 348 0,'0'-13'132'0,"6"13"-103"0,9 0 3 0,-3 2-4 16,6 4-17-16,6 2-1 16,8 5-4-1,1 5 1-15,0 11-4 16,-6 11-2-16,-4 8 2 0,-5-1-2 0,-6 1-1 15,-6-3 3 1,-9-3 0-16,-6 1-1 0,-3-6 1 16,-3-3 0-1,1-5 1-15,2-8-2 0,3-5 1 16,6-5-2-16,9-11-1 16,9-8-2-16,8-8 1 15,7-8 1-15,3-8 2 16,0-10-3-16,2-11 0 15,4-5 1-15,3 2 2 16,-4 9 1-16,-5 10 1 16,-9 8-2-16,-6 5 1 15,-12 8 4-15,-9 8 4 0,-9 11-4 16,-6 15-2-16,0 14 2 16,0 10 0-16,1 6-3 15,2 0-1-15,6-1-3 16,3-2-1-1,6 0-6-15,6-8-3 0,6-5-14 16,2-8-7-16,10-8-28 16,6-11-13-16,9-5-82 15</inkml:trace>
  <inkml:trace contextRef="#ctx0" brushRef="#br0" timeOffset="4051.57">12747 14176 368 0,'12'29'140'0,"-3"-13"-109"0,0 19-4 0,-3-14-8 16,-3 11-22-16,-3 7-4 15,0 1-66-15,-3-6-26 16,0-4-38-16,3-9-15 16</inkml:trace>
  <inkml:trace contextRef="#ctx0" brushRef="#br0" timeOffset="4174.35">12875 13901 324 0,'-8'-50'123'0,"8"37"-95"0,-3-1-2 0,3 12-5 0,-3-1-59 16,-3 3-21-16,-6 3-75 16,-9 7-29-16</inkml:trace>
  <inkml:trace contextRef="#ctx0" brushRef="#br0" timeOffset="4843.52">8050 15420 236 0,'-5'0'88'0,"5"3"-69"0,0-1-5 16,5 6 63-16,1 5-25 16,0 6-11-16,-3 5-10 15,0 7-19-15,-3 7-1 16,0 6 2-16,3 7-9 0,0-4-2 16,0-4-18-16,0-6-4 15,0-5-32-15,0-11-12 16,3-8-76-1</inkml:trace>
  <inkml:trace contextRef="#ctx0" brushRef="#br0" timeOffset="5007.55">8253 15214 308 0,'-6'-14'115'0,"6"14"-89"0,0 0 3 0,0 0-2 0,-3 3-31 15,0 0-11-15,-3 2-86 16,-3 3-38-16,-3 5 33 16,0 3 20-16</inkml:trace>
  <inkml:trace contextRef="#ctx0" brushRef="#br0" timeOffset="5203.21">8518 15735 308 0,'36'-3'115'0,"-10"0"-89"0,16 1-8 0,-24 2-7 16,6 0-12-16,-1 0-2 16,-2 0-47-16,-3 0-19 15,0-3-47-15,-3 1-19 16</inkml:trace>
  <inkml:trace contextRef="#ctx0" brushRef="#br0" timeOffset="5363.31">8545 15531 264 0,'-6'0'99'0,"9"0"-77"0,6 0 11 15,-4 3 2 1,7-1-23-16,6 1-6 0,0 0-29 15,0-3-13-15,6 0-87 16,0-3-37-16</inkml:trace>
  <inkml:trace contextRef="#ctx0" brushRef="#br0" timeOffset="5546.44">8988 15460 276 0,'9'23'104'0,"-6"-9"-81"0,3 12 1 15,-6-13-5-15,0 6-15 0,0 2-2 16,0 5-2-16,0 4 0 16,-3 1 0-16,0-2-27 0,3-5-9 15,0-5-26-15,0-3-11 16,0-6-16 0</inkml:trace>
  <inkml:trace contextRef="#ctx0" brushRef="#br0" timeOffset="6622.91">8298 12462 244 0,'0'-3'93'0,"3"6"-72"0,8 0 11 15,-11-3 1-15,12 7-9 16,-3-1 0-16,6 7-7 16,-3 0-2-16,3 16-9 15,-3-5 0-15,3 16 4 0,0 10-6 16,-1-5 0-16,-2-3-2 15,-3-5 1-15,-3-10-4 0,0-11-2 16,-3-3 4 0,0-5 3-16,0-3-3 15,3-10-1-15,0-14 0 0,-3-10 0 16,3-10-3-16,0 10 2 16,0 2-1-1,3-5 0-15,9-5 2 16,0 6 0-16,2 7 0 0,7 5 0 15,-3 6-3-15,0 8 2 16,0 5 3-16,-4 10 1 16,-2 11 3-16,-3 9 1 15,-6 1-3-15,0 1-1 16,-3-3-1-16,0-5-2 0,0-8 1 16,-3-3-1-16,0-5 0 15,-3-8 0 1,6-8-3-16,0-10 2 0,3-9-1 15,3-2-2-15,0-3 3 16,2 3 0-16,-2 3-4 16,3 2 1-16,0 5 2 15,0 3 3-15,0 6-2 16,-3 2 0-16,0 5 7 16,-3 9 6-16,-1 7 3 15,-2 11 0-15,0 10-3 16,-3 6-2-16,0-1-9 0,0 1-2 15,3-3-29 1,0 0-12-16,3 0-116 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2T14:27:46.15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12384 1201 168 0,'9'-13'63'0,"-3"10"-49"0,0-7 38 0,-6 10 13 15,0-3-6 1,-3 3-2-16,0 0-13 0,0 0-4 15,-9 3-23-15,-14 7 3 0,-4 4 1 16,-6-1 0-16,0 8-1 16,-2 5-8-16,-1 14-3 15,-3 16-1-15,-2 5 0 16,-1 2-2-16,6-2 1 16,7 2-2-16,5 9 0 15,12-1-6-15,9 3 1 16,9-10-2-16,9-6 0 15,3-16 0-15,6 1-2 16,-1-14-6-16,4-3-4 16,0-2-14-16,3-11-5 15,3 1-14-15,2-14-5 16,1 0-38-16,3-8-18 0,2-6-11 16</inkml:trace>
  <inkml:trace contextRef="#ctx0" brushRef="#br0" timeOffset="600.1">12780 1291 312 0,'-24'-13'115'0,"10"8"-89"0,-13 2 12 0,15 3 1 16,-6 3-10-16,-3 2 0 16,0 8-12-16,-2 0-3 15,-1 1-8-15,3-1 3 0,-6 5 1 16,3 9-3-16,0-1 1 15,10 1-7-15,5 5-1 16,3-6-2-16,9-5 0 16,6-2 2-16,2-1 2 15,10-5 1-15,3-5 1 16,9 3-2-16,6-3-2 16,2-3 1-16,1 3-1 15,-3 0 0-15,-7 3 0 16,-5 2-3-16,-6 0 2 0,-6 6 10 15,-9 2 3-15,-3 5 1 16,-9-2 0-16,-3 10-5 16,-6 1 0-16,-6 2-1 15,-6-3 1-15,-5-2 0 16,-1-6 2-16,-3-7-5 16,-2-11-3-16,-4-3-1 15,0-10 1-15,-2-3-3 0,8 0 0 16,3-5-8-1,6-3-4-15,6 3-11 16,7-1-3-16,8-1-16 16,9 1-8-16,8-4-36 0,13-3-17 15,9 2-36 1</inkml:trace>
  <inkml:trace contextRef="#ctx0" brushRef="#br0" timeOffset="936.82">13149 1265 284 0,'0'0'107'16,"3"0"-83"-16,0 8 26 0,0 2 8 0,-3-2-13 16,0 13-4-16,-3 8-10 15,-3 14-5-15,0 12-14 16,-3-7-3-16,1 2 1 0,-1-2-6 16,0-3-2-16,3 0-6 15,0-5-2-15,0-9-17 16,3 4-8-16,0-14-32 15,0-5-12-15,3-8-82 16</inkml:trace>
  <inkml:trace contextRef="#ctx0" brushRef="#br0" timeOffset="1297.06">13033 1384 312 0,'-9'-29'115'0,"9"15"-89"0,0 4 16 0,3 10 4 15,0-8-16-15,3 8-5 16,6-5-8-16,6-3-1 16,9 2-9-16,6-2 0 0,5 3 0 15,1 5-1-15,0 8-1 16,-4 3-1-16,1 2 0 16,-6 5 4-16,-6 9 3 0,-7 13 0 15,-2 5 3-15,-6 2-1 16,-6 3 0-16,-3-7-1 15,-6-1 2-15,-9-2-1 16,-8-6 0-16,-13 3-5 16,-9-2-3-16,-2-9-7 15,-1-7-1-15,3-1-19 16,7-10-6-16,2-8-14 16,6 0-4-16,6-8-24 15,7-2-8-15,5 2-66 16,12-3-45-16,12 3 82 15</inkml:trace>
  <inkml:trace contextRef="#ctx0" brushRef="#br0" timeOffset="1706.79">13914 1355 248 0,'-6'-14'93'0,"6"14"-72"0,0 0 31 15,0 0 9-15,-3 3-16 16,0 8-3-16,-3 10-8 16,0 5-1-16,-2 11-18 15,-1 11 0-15,-3-3 1 0,0 0-6 16,0-3-1-16,0 1-5 16,3-9-3-16,3 3-5 15,0 3-2-15,3-14-17 16,0 1-5-16,0-9-19 15,0-10-8-15,3-3-25 16,-3-10-12-16,3-3-33 16</inkml:trace>
  <inkml:trace contextRef="#ctx0" brushRef="#br0" timeOffset="1945.66">13658 1381 280 0,'-3'-37'107'0,"9"34"-83"0,0-7 24 0,0 10 4 15,3 0-14-15,3 0-4 16,6 0-14-16,6 0-2 16,3-5-11-16,2 2-4 0,4 3 0 15,3-5-2-15,-1-3-1 16,1 2 3-16,0 6 2 16,-3-5-11-16,-4 5-5 15,-5 0-15-15,-6 5-6 0,-3 1-16 16,-9 2-8-1,-6 0-57-15,-3 7-54 16,-9 7 60-16</inkml:trace>
  <inkml:trace contextRef="#ctx0" brushRef="#br0" timeOffset="2180.3">13554 1786 296 0,'-27'29'110'0,"24"-13"-86"0,0 5 24 15,6-8 7-15,3 1-16 16,6-1-5-16,6-5-8 16,12 2-3-16,9-10-12 15,-1 0-4-15,1 0-3 0,-3 0-2 16,-1 3-2-16,-2-3 1 16,-3 0-1-16,-3 0-20 0,2 0-7 15,1-3-21-15,3-2-8 16,0-8-56-16,2 5-23 15,1-5 22 1</inkml:trace>
  <inkml:trace contextRef="#ctx0" brushRef="#br0" timeOffset="2452.26">14462 1331 356 0,'0'0'132'0,"0"5"-103"0,-3 8 12 0,3 1-3 0,0 4-12 16,-3 17-1-16,0 10-5 15,0-1-3-15,0 1-9 16,-3 3-7-16,3-8-2 0,0 5 1 16,3-6 2-16,0 6-8 15,0-13-3-15,3 0-17 16,0-11-9-16,0-2-25 15,0-11-10-15,-3-14-56 16,0-2-50 0,0-5 67-16</inkml:trace>
  <inkml:trace contextRef="#ctx0" brushRef="#br0" timeOffset="2688.42">14322 1376 336 0,'0'-19'126'0,"3"17"-98"0,3-4 17 0,-3 6 1 15,3 0-12-15,0-5-2 16,3 2-10-16,3 3-1 16,3-5-12-16,2 5-3 0,7-5 0 15,6-3-3-15,3 8-2 16,0-5 0-16,-1 5-1 16,-2-6-20-16,-3 6-9 15,-3 0-18-15,-4 6-6 16,1-6-36-16,-3 0-15 15,3 5-27 1</inkml:trace>
  <inkml:trace contextRef="#ctx0" brushRef="#br0" timeOffset="3000.11">14888 1042 288 0,'9'22'107'0,"5"-4"-83"0,13 14 19 16,-15-16 3-16,9 8-4 0,6-3-1 16,3 5-7-1,-1 6-4-15,4 5-16 0,-3 11 2 0,-3 2 2 16,-7 11-4-16,-2-3 2 16,-6 0 2-16,-6 0 1 15,-6 1-2 1,-9 12 2-16,-9 3-4 15,-11-8-1-15,-10-2-6 0,-3-11 0 16,-2-8-5-16,2-6 0 16,6-7-14-16,3-5-8 15,4-6-17-15,-1-3-7 16,3 1-24-16,0-11-7 16,1 10-113-1</inkml:trace>
  <inkml:trace contextRef="#ctx0" brushRef="#br0" timeOffset="62053.66">2913 9549 212 0,'0'-37'79'0,"3"21"-61"0,3-3 19 15,-6 14 6-15,3 0-2 16,0 0 0-16,3 2-7 16,-6 0-4-16,0 3-16 15,0 6 2-15,3 4 2 0,-3 9-4 16,0 7 2-16,0-5-3 15,-3 22 2-15,-3-1-8 16,0 6-2-16,-3 10-1 16,-6 11 0-1,3-1-2-15,3-4 1 0,3-9-2 16,6-4 2-16,-6-12 0 16,12-4 1-16,-3-9-2 15,9-2 1-15,3-5 0 0,6-6 3 16,0-8-1-16,0-2 2 15,8-6-2-15,4 0 2 16,0-2-4-16,5 2 0 16,-5 1-3-16,3-1-1 15,-6 1 1-15,-6 2 2 16,-4 0-1-16,1 0 2 16,-3 2-22-16,0 1-7 15,-3-1-25-15,0 1-7 16,0 0-52-16,-1-3-21 15,4-6 5 1</inkml:trace>
  <inkml:trace contextRef="#ctx0" brushRef="#br0" timeOffset="62303.64">3601 9935 212 0,'11'-3'82'0,"1"3"-64"0,6 3 33 15,-15 2 9-15,6 3-4 16,0 3-1-16,0 5-13 16,0 2-6-16,3 9-20 15,-9-1 3-15,0 6 2 0,-3 0-3 16,-3 2 0-16,0 8-8 16,-9 6-2-16,3 0-2 0,0-1-1 15,0-4-14 1,0-12-7-16,6-7-38 15,-3-8-15-15,12-11-109 16</inkml:trace>
  <inkml:trace contextRef="#ctx0" brushRef="#br0" timeOffset="62705.91">4270 9467 296 0,'-6'5'112'0,"12"3"-87"0,-6 11 24 15,3-4 6-15,0 12-14 16,0 10-1-16,0 3-12 16,-3 2-5-16,0 6-13 15,0 10-4-15,0 5-2 0,3-2-2 0,0-5 1 16,0-9-11-16,0-4-4 15,3-14-30 1,-6-5-10-16,0-11-33 0,0-11-13 16,-9-17-36-1</inkml:trace>
  <inkml:trace contextRef="#ctx0" brushRef="#br0" timeOffset="63104.82">4107 9496 288 0,'20'-53'110'0,"4"34"-86"0,6-2 18 0,-12 13 1 16,3 3-17-16,-1 0-4 16,4-1-7-16,0 1 0 0,0 3-8 15,-3 2 2-15,0 5 2 16,-4 5-2-16,-2 9 0 16,0 13-3-16,-12 5 1 0,-3 2-2 15,-3 4 0-15,-3-4-3 16,-6-2 1-16,0 1-2 15,1-7-1-15,2-2-2 16,-3-5 1-16,6-5 1 16,3-6 2-16,0 0-1 15,6-2-1-15,3-1 5 16,3-2 4-16,3 0 1 16,2 0 2-16,4 3-4 15,6 2-3-15,6 5-2 16,0 9-3-16,-1 5 3 15,-2 2 0-15,0 3-1 0,0-5-2 16,-6-3-17-16,-1-3-9 16,-11-4-30-16,3-4-15 15,-12-2-99 1</inkml:trace>
  <inkml:trace contextRef="#ctx0" brushRef="#br0" timeOffset="63553.22">2943 9125 364 0,'-69'67'137'0,"16"-30"-106"0,-28 10 4 0,46-7-6 15,-7 31-11-15,-3 14 0 16,-5 13-6-16,-1 29-2 16,6-3-6-16,19 9-1 15,11 10 1-15,24-19-2 0,17-13-2 16,10-5-2-16,30-3 1 16,26-16 1-16,0-13 2 15,27-15-19 1,9-22-8-16,3-19-38 0,9-18-17 15,9-13-73 1</inkml:trace>
  <inkml:trace contextRef="#ctx0" brushRef="#br0" timeOffset="63987.44">5104 9144 252 0,'0'-11'96'0,"6"11"-75"0,9 0 25 0,-4 6 6 16,4 4-12-16,3 9-1 15,3 10-13 1,3 8-4-16,0 13-13 16,2 24 3-16,1 8 4 0,-3 0 1 0,-3 11 1 15,-9 10 0 1,-6-2 0-16,-15-9-7 0,-6 1-2 15,-6 7-3-15,-6-4-1 16,-11-9-3-16,-10-13-2 16,-6-13-28-16,7-8-11 15,8-16-34-15,12-11-11 0,12-18-79 16</inkml:trace>
  <inkml:trace contextRef="#ctx0" brushRef="#br0" timeOffset="64402.91">6577 9477 364 0,'-15'-26'134'0,"3"13"-104"0,-14-3 16 0,11 11-1 15,-12-1-16-15,-12 4-5 16,-8 7-7-16,-4 8-1 16,0 8-9-16,1 11-4 0,-7 10 0 15,7 6-2-15,2-3-1 16,9 5-2-16,12 14 1 15,13 10 1-15,14-5 0 16,14-9 0-16,10-9 0 16,6-6-3-16,3-14 2 15,5-7 1-15,10-5 2 0,6-6-12 16,-4-8-3 0,-5-5-21-16,-6-5-5 0,-7-6-40 15,-11-4-16-15,-12-9-52 31</inkml:trace>
  <inkml:trace contextRef="#ctx0" brushRef="#br0" timeOffset="64578.09">6098 9779 368 0,'3'3'137'0,"6"-1"-106"0,6 1-1 15,-6-3-5-15,2 0-15 16,7 0-3-16,12-3-4 15,15 3-3-15,5-2 1 16,7 2-50-16,5-3-19 0,-2 3-87 16</inkml:trace>
  <inkml:trace contextRef="#ctx0" brushRef="#br0" timeOffset="65168.92">8178 9192 312 0,'-47'-6'115'0,"20"6"-89"0,-15 6 12 16,25-1-1-1,-16 6-11-15,-15-1-1 0,-8 3-8 16,-4 3 0-16,4 3-10 16,5-3-2-16,9 2 1 0,7-2-1 15,8 3 0-15,9-4-8 16,6 1 0-16,9 0 1 15,12 0 3-15,18-3 0 16,14 0 2-16,13 3-4 16,3 0 0-16,-4 0 1 0,4 3 2 15,2 2-1-15,4 3-1 16,-7 7 1-16,-8 1-1 16,-9 5 4-16,-10-2 5 15,-8-1 4-15,-9 6 2 16,-9 2 0-16,-12 3 4 15,-12 0 2-15,-11-5 2 16,-4-9-4-16,-9-7-1 16,-11-5-6-16,-13-11-2 15,1-6-6-15,5-4-3 16,7-6-3-16,14-3-1 16,6-2-12-16,9-3-2 15,7 0-21-15,8-2-5 16,9-4-35-16,12 1-15 15,14 3-79-15</inkml:trace>
  <inkml:trace contextRef="#ctx0" brushRef="#br0" timeOffset="65685.53">8622 9223 324 0,'-3'3'121'0,"3"-3"-95"0,3 5 16 0,0 1-1 15,-3 2-14-15,0 5-1 16,-3 5-11-16,-3 9-2 16,-6 18-7-16,0 16-4 0,-9 2 1 0,4 3 0 15,-1 0 3 1,0 3-1-16,6-16 0 0,3-8-3 15,0 5-2 1,3-7 1-16,3-6-1 16,3-6 2-16,6-4 1 15,6-1 3-15,3-10 3 0,-3 0-4 16,12-8-3-16,17-3-1 16,-2-2 1-16,0-3-10 15,-10 3-2-15,-5-3-19 16,6 5-9-16,6 3-27 15,-1 0-11-15,-2-3-74 16</inkml:trace>
  <inkml:trace contextRef="#ctx0" brushRef="#br0" timeOffset="66456.28">9396 9157 272 0,'0'-10'101'15,"0"10"-78"-15,-3 2 26 0,0 1 7 0,-3 5-15 16,-3 2-1-1,-9 9-10-15,-3 7-4 0,-5 6-14 16,-7 8-1-16,3 5 0 0,6-8-2 16,-6 29 2-16,-2 21-8 15,11 19-4-15,12 3 2 16,12-11 1-16,12-11-3 16,3-29 1-16,-3-8-2 15,14-2 0-15,-5-8-14 16,9-9-6-16,15-1-18 15,-10-17-7-15,-5-3-30 0,9-10-12 16,11-13-45 0</inkml:trace>
  <inkml:trace contextRef="#ctx0" brushRef="#br0" timeOffset="66990.52">9446 9544 272 0,'-5'-3'104'0,"5"3"-81"0,3-8 25 0,-3 8 4 15,2 3-18-15,-2-3-7 16,9 10-10-16,-3 3-1 15,9 9-9-15,-3-7-2 0,6 12 1 0,-3-6 1 16,3 11 3-16,-3-6-3 16,0 14 1-1,-4-8-5-15,-2 7-2 0,0-7 2 16,-3-5 0-16,0-6-1 16,-6-13 1-16,0 0-2 15,-6-22 2-15,0 4-2 16,-3-14-1-16,3 3 1 15,3-8-1-15,3-11-3 16,3 11 0-16,0 5 2 16,9-2 0-16,0 5-2 15,6 5 0-15,-3 2 2 16,6 9 0-16,-3 2 3 16,2 11 1-16,-5 0 3 0,3 11 3 15,3 10 0-15,-6-5 2 16,-3-3-4-16,0 13-2 15,-3-5-2-15,-3 9-3 16,0-9-8 0,-3 0-5-16,0 0-24 0,0-8-11 15,-1-10-46 1,1-14-17-16,-3 3-26 16</inkml:trace>
  <inkml:trace contextRef="#ctx0" brushRef="#br0" timeOffset="67258.12">9947 9245 284 0,'23'-27'107'0,"-23"27"-83"0,36-5 21 0,-30 5 5 16,12 2-12-16,-3 1-2 0,12 10-9 16,11 6-5-16,-11 2-12 15,0-5 2-15,0 26 2 0,-7-7-3 16,4 28-1-16,-3-13-2 15,-3 30 2-15,-3-19-3 16,-9 31-2-16,0-18 0 16,-12 8-1-16,-6 14-2 15,-9-12-2-15,-3-18-19 16,-3-15-10-16,1-20-45 0,8-20-19 16,3-3-73-1</inkml:trace>
  <inkml:trace contextRef="#ctx0" brushRef="#br0" timeOffset="67678.03">10607 8911 272 0,'0'-2'104'0,"0"2"-81"0,6-3 27 0,-6 3 6 0,9 0-19 16,-3 0-4-16,6 3-10 15,0-1-5 1,3 1-10-16,-3-1 1 0,3 1 4 0,-3 0-9 16,-1 5-2-1,1-3 0-15,-3 11 1 0,-3-3-1 16,-3 14 1-16,0-4 0 15,-6 9 1-15,0-5-2 16,-3 10-2-16,0-11 1 16,3 3-1-16,0-5-3 15,6 0 2-15,-3-6 3 16,9-2 3-16,-3-3 0 0,9 1 2 16,-3-4-4-16,6 1 0 15,-3-3-10-15,6 0-5 16,-6-3-38-16,2 3-15 15,-2 0-106 1</inkml:trace>
  <inkml:trace contextRef="#ctx0" brushRef="#br0" timeOffset="75307.52">2934 12176 276 0,'3'-26'104'0,"-3"18"-81"0,6 2 18 0,-6 6 4 15,0 0-17-15,0 0-4 16,0 8-3-16,0 6-1 15,0 9-11-15,0 9-1 0,0 11 2 16,-9 1 0-16,3 15 4 16,0 15-3-16,-9 8 1 15,0-5-7-15,6-6-1 0,-3-8-2 16,6-2-2 0,3-13 1-16,3-8-1 0,0-11 0 15,9-5 0-15,3-11 2 16,3-5 1-16,3-6-1 15,3-2-2-15,0-2 1 16,5-4 1-16,-2 1-1 16,3 2 2-16,3 1-2 15,2 2-1-15,-2 2 1 16,-3 1 1-16,0 2-1 16,0 1 2-16,-4-1-9 15,-2 3-1-15,0-3-29 16,3-2-14-16,-3-3-65 15,0-3-28-15,-7-2 13 16</inkml:trace>
  <inkml:trace contextRef="#ctx0" brushRef="#br0" timeOffset="75775.95">3511 12840 208 0,'0'35'79'0,"0"-22"-61"0,0 3 32 0,0-8 10 0,0 0-17 16,0-3-7 0,3 0-4-16,3-5-1 0,-3-5-16 15,6-8 0-15,3-11-1 0,6-13-5 16,-3-21-3-16,9-14-1 15,2 9 1-15,1-1-3 16,0 3-2-16,-3 3 0 16,-3 0-1-16,-4 5 0 15,4 8 0-15,-9 8 0 16,0 13 0-16,0 11 2 16,3 10 1-16,-6 14 1 15,-3 10 2-15,3 13 3 16,3 3 2-16,2 8-5 15,-2 11-2-15,0 5-2 0,0-3-2 16,3-8 1-16,-6-2 1 16,3-11-1-16,0-3-1 15,-3-7 1-15,0-3 1 16,0-8-30-16,-3-3-11 16,-1-5-29-16,-5-8-12 15,0-3-70 1</inkml:trace>
  <inkml:trace contextRef="#ctx0" brushRef="#br0" timeOffset="75988.64">3666 12613 272 0,'-30'-14'104'0,"27"12"-81"0,0-1 27 0,3 3 8 0,3 0-20 16,6 3-4-16,0-1-7 15,12 1-2-15,0 0-14 16,9-3-2-16,-7-3-2 0,4 0-3 15,0 1-1-15,0-1-1 16,0 1-2-16,-1-1-13 16,1 0-6-16,0 1-30 15,0-1-13-15,-4 0-98 16</inkml:trace>
  <inkml:trace contextRef="#ctx0" brushRef="#br0" timeOffset="76243.23">4303 12248 276 0,'0'10'104'0,"6"1"-81"0,-3 10 27 16,0-3 8-16,3 4-16 0,-3 7-3 15,0 8-15-15,3 10-4 16,-3 12-12-16,3 1-1 0,3-4 0 15,-9-3-1-15,6-8-1 16,-3-8-17-16,0-5-4 16,-1-9-34-16,-4-23-103 31,-4-13-48-31,0-16 61 0</inkml:trace>
  <inkml:trace contextRef="#ctx0" brushRef="#br0" timeOffset="76552.98">4249 12361 200 0,'12'-58'74'15,"3"29"-58"-15,9-11 25 0,-15 27 6 16,3-5-2-16,3-1 3 0,3 3-16 16,2 0-5-16,7 6-15 15,-6 4-3-15,3 6 1 0,-3 11 0 16,-3 8 2-16,-1 7-4 16,-11 3 0-16,-6 0-3 15,-6 0 0-15,-3 3 1 0,-8-3 1 16,2-2-3-1,6-1-1-15,0-2-3 0,0 0-1 16,6-3 1-16,6 0 0 16,6 0 4-16,6 0 5 15,6 1-5-15,5 1-2 16,4 1 1-16,3 0 0 16,3 0-1-16,-1 0 1 15,1-1-13-15,-6 1-6 16,-3 3-42-1,-4-6-20-15,1 0-78 16</inkml:trace>
  <inkml:trace contextRef="#ctx0" brushRef="#br0" timeOffset="76912.63">5440 12480 296 0,'-3'3'110'16,"12"0"-86"-16,9-3 18 0,-6 2 1 0,6 1-21 0,2 0-7 15,7-1-7-15,3 1-3 16,0-3-3 0,-3 0-10-16,-1 0-5 0,-2 0-53 0,-6 0-21 15,0-3-44 1</inkml:trace>
  <inkml:trace contextRef="#ctx0" brushRef="#br0" timeOffset="77079.32">5407 12340 376 0,'18'0'140'0,"6"0"-109"0,12 0-4 0,-15 0-11 0,5 0-10 16,7 0-1-16,3 0-10 15,-1-2-2-15,7 2 4 16,0-3-85-16,2-2-35 0,-2-6-13 16</inkml:trace>
  <inkml:trace contextRef="#ctx0" brushRef="#br0" timeOffset="77612.59">5217 12261 324 0,'-6'0'121'0,"6"0"-95"0,-3 0 9 15,3 0-4-15,0 0-22 16,0 0-4-16,3 5-26 16,0 0-11-16,0 3-75 15,3 3-30-15,0-1 31 16,0 4 16-16</inkml:trace>
  <inkml:trace contextRef="#ctx0" brushRef="#br0" timeOffset="77722.44">5235 12480 252 0,'-12'22'93'0,"6"-14"-72"16,3 5 7-16,0-8-2 0,3 0-16 0,0 1-6 16,0-6-68-16,0 0-30 15,6 2-8-15,3-2 1 16</inkml:trace>
  <inkml:trace contextRef="#ctx0" brushRef="#br0" timeOffset="78668.83">6690 11570 220 0,'9'-26'82'0,"-6"18"-64"0,-3 8 35 0,0 0 13 16,-3 2-19-16,-3 4-4 15,-3 4-10-15,-3 9-3 16,-9 15-17-16,-5 19 1 0,-10 13 0 0,-3 3-1 15,1 26 0 1,2 14-5-16,6-3 0 0,6 10-3 16,15 19 0-16,15-16-6 15,15-8 1-15,12-2 2 16,3-3 1-16,-1-16-1 16,10-14-2-16,9-15-15 15,8-16-7-15,7-16-44 16,-1-16-18-16,3-18-77 15</inkml:trace>
  <inkml:trace contextRef="#ctx0" brushRef="#br0" timeOffset="79213.52">7166 11941 356 0,'-8'-6'134'0,"8"6"-104"0,-3 0 9 16,3 0-1-16,0 6-18 15,-3 4-3-15,0 9-4 16,-3 13-1-16,0 18-6 15,-3 11-4-15,0-1-1 0,3 1-1 16,0-5 0-16,3 2-3 16,3-5 2-16,3-5 3 15,3-9 3-15,3-4-2 16,6-6 0-16,6-8 1 16,5-8 2-16,7-5-1 0,3-5 0 15,2-3-3-15,1-3 1 16,-3 1-2-16,-3-1 2 15,-4 3-26-15,-2 0-10 16,0 0-36-16,-3 0-14 16,0-3-75-1</inkml:trace>
  <inkml:trace contextRef="#ctx0" brushRef="#br0" timeOffset="79612.55">7726 12515 320 0,'-6'8'121'0,"6"-11"-95"0,0-2 11 0,0 0-2 0,3-6-11 15,3-5-2-15,0-8-8 16,3-10-1-16,3-16-8 15,3-11 1-15,6-5 4 0,-4 5-4 16,1 5 2-16,0 9-3 16,0 4 2-16,-3 9-6 15,-3 7-3-15,-3 9 3 16,0 7 3-16,0 9-1 0,-4 10 0 16,4 7 1-1,0 15 0-15,0 12-2 0,3 13-2 16,0 1 1-16,0-3 1 15,0-5-1-15,0-6-1 16,0-2-4-16,-3-6-2 16,0-5-39-16,0-5-18 15,-4-6-95 1,-2-4-56-16,0-9 98 16</inkml:trace>
  <inkml:trace contextRef="#ctx0" brushRef="#br0" timeOffset="79785.89">7806 12311 368 0,'-6'-3'140'0,"9"3"-109"0,6-5 7 0,-3 5-3 15,3-3-19-15,6 1-3 0,3-3-8 16,3-3-4-16,0 0 0 16,2 0-4-16,1 0 0 0,0-3-45 15,3 3-20-15,3-2-95 16</inkml:trace>
  <inkml:trace contextRef="#ctx0" brushRef="#br0" timeOffset="79949.05">8318 12295 360 0,'6'37'134'0,"-3"-24"-104"0,3 6 23 16,-3-6 3-16,0 0-21 0,-3 6-7 15,0-1-17 1,3 1-7-16,0 2-3 0,0 3-10 0,0-3-4 15,3-2-35-15,0-6-14 16,0-3-113 0</inkml:trace>
  <inkml:trace contextRef="#ctx0" brushRef="#br0" timeOffset="80800.36">8661 11978 252 0,'6'-3'96'0,"0"6"-75"0,3-3 25 0,-4 5 8 15,4 3-6-15,3 3 1 16,0 10-14-16,0 13-6 16,0 14-17-16,-3 7 1 0,0-2 1 15,-3 0-5-15,0 0-3 16,-3-3-3-16,0-2 0 15,-3-6-20-15,0-7-8 16,-3-9-16-16,-3-10-5 0,-3-8-32 16,-3-13-15-16,-6-11-9 31,-6-8-32-31,0-10 44 0,4-11 239 47,14-59-53-47,12 14-9 15,6 16-34-15,5 11-18 0,4 7-11 16,6 11-4-16,0 8-12 16,0 11 1-16,-4 7 4 0,1 11-5 15,-6 8 0-15,-3 8 2 16,-3 5 1-16,-3 3-5 16,-3 6-4-16,-6 1 1 15,-3 4 2-15,-3 2-2 16,-6 3 0-16,-3-1-1 15,0-1-2-15,6-4-2 0,3-5 1 16,3 0 1-16,3-2 0 16,6 2 0-16,3-2 0 15,3-1 0-15,3 1 2 16,3 2-1-16,3-3 2 16,2 1 0-16,1 2 1 15,3 0-9-15,0 0-2 16,3 0-47-16,-4 1-21 15,1-4-79 1</inkml:trace>
  <inkml:trace contextRef="#ctx0" brushRef="#br0" timeOffset="81357.67">9744 12285 316 0,'9'2'121'16,"-3"1"-95"-16,3 7 20 0,-6 4 4 0,3-1-10 15,-3 8 1-15,-3 6-21 16,-3 4-7-16,-3 12-8 15,0 4-4-15,-3 4 2 0,-3-4-13 16,0-4-3-16,0-9-36 16,3-5-13-16,0-8-237 31,9-16 158-31</inkml:trace>
  <inkml:trace contextRef="#ctx0" brushRef="#br0" timeOffset="81852.17">10607 11893 296 0,'6'8'110'0,"3"-5"-86"0,0 7 18 16,-3 1 3-16,0 2-9 15,-3 6 2-15,-3 4-18 16,0 12-4-16,-3 10-10 15,0 5-2-15,-3 0 0 0,-3 1 0 16,0-4 0-16,0-7-2 16,3 0-2-1,0-9-2-15,3-4 1 0,3-6 1 16,3-3 0-16,6-2-3 16,3-2 0-16,3-4 6 15,3-2 3-15,0-3-3 16,3-2 0-16,3-3-1 15,-1 0 1-15,4 0-2 16,0 0-1-16,0 3-19 16,-1 2-8-16,-2-2-30 0,0 2-14 15,-3-2-81 1</inkml:trace>
  <inkml:trace contextRef="#ctx0" brushRef="#br0" timeOffset="82256.2">11113 12465 324 0,'0'0'123'0,"3"-6"-95"0,0-10 16 0,0 6 0 0,3-6-18 16,0-11-2-16,3-10-12 15,0-13-5-15,3-3-4 16,3 0-3-16,0 6 1 0,3 2-1 16,-1 2 0-16,-2 9 0 15,-3 5 0-15,0 8 0 16,-3 5 0-16,-3 5 6 16,0 6 4-16,0 5-5 15,3 8-3-15,0 8 1 16,3 8 0-16,0 15-4 15,2 14 1-15,1 3 0 0,0-3 2 16,0-6-1 0,0-4 2-16,0-4-20 0,0-7-8 15,-3-3-47-15,-6-5-18 16,-6-6-62 0</inkml:trace>
  <inkml:trace contextRef="#ctx0" brushRef="#br0" timeOffset="82428.46">11218 12285 372 0,'-6'-3'140'0,"6"3"-109"0,6-3 7 0,-1 3-6 0,4 0-20 16,3 0-5-16,3-2-2 16,6-1-1-16,6-2-2 15,3-1-13-15,-1 1-4 0,1 0-62 16,0 2-24-16,-3 1-47 15</inkml:trace>
  <inkml:trace contextRef="#ctx0" brushRef="#br0" timeOffset="82725.31">11643 12298 340 0,'12'0'129'0,"-3"-3"-100"0,6-2 9 15,-9 2-3-15,0 3-18 16,0 0-2-16,0 0-3 16,0 0 2-16,0 3-7 15,-3 0-4-15,3 4-2 0,-6 4-1 0,0 2 0 16,0 3-3 0,0 3 2-16,0-1 1 0,3 1 2 15,0-3-1-15,2-1-1 16,-2-4 1-16,3 0-1 15,0-3 0-15,0-3 0 16,3-2-9-16,0-3-4 16,3-3-40-16,0 0-15 15,3-2-86 1</inkml:trace>
  <inkml:trace contextRef="#ctx0" brushRef="#br0" timeOffset="83057.03">12066 11925 340 0,'6'0'129'16,"-3"10"-100"-16,3 4 15 0,-3-6 3 0,3 5-17 0,-3 8-5 15,0 11-10-15,0 13-5 16,0 5-5 0,0 3-6-16,0-3 0 0,-3-2 3 0,3-6 1 15,-3-8-32-15,0-4-15 16,0-7-38-16,-3-7-15 15,0-8-46 1</inkml:trace>
  <inkml:trace contextRef="#ctx0" brushRef="#br0" timeOffset="83410.11">12021 11864 276 0,'30'-56'104'0,"-12"30"-81"0,9-11 25 0,-12 21 6 0,8-3-28 16,4 4-9-16,0 4-2 15,0 6-1-15,-1 7-7 16,-2 9-2-16,-3 7 1 0,-6 9-1 16,-3 5 2-16,-9-1-2 15,-6 1 0-15,-9 3-1 16,-6-4 0-16,-3-2-5 16,0 1-1-16,4-1 1 15,-1-6 0 1,6-1 1-16,3-4 2 0,3-2-6 15,9 0-1-15,6 0 8 16,9 0 5-16,6 2-1 16,8 3-2-16,1 0 0 15,3 3-1-15,-1 0-2 0,-2 3-2 16,-3-4 1 0,-3 1 1-16,-3 3-17 0,2-4-6 15,-5-1-43-15,-3-4-16 16,0-5-71-1</inkml:trace>
  <inkml:trace contextRef="#ctx0" brushRef="#br0" timeOffset="83967.95">13057 12126 284 0,'15'16'107'0,"-3"-8"-83"0,6 10 24 0,-9-5 4 16,0 9-10-16,-3 4-2 16,-1 3-11-16,-5 6-6 0,-5 4-13 15,-7 1-6-15,-6 5-1 16,0 3-2-16,-3-3-1 15,0-3-26-15,3-8-10 16,3-7-48-16,7-9-19 0,8-12-39 16</inkml:trace>
  <inkml:trace contextRef="#ctx0" brushRef="#br0" timeOffset="84255.77">13896 12076 332 0,'6'-3'126'0,"-3"3"-98"0,3 3-8 0,-6-3-10 16,3 2-41-16,0 1-12 16,3-3-90-16,3 0-39 0</inkml:trace>
  <inkml:trace contextRef="#ctx0" brushRef="#br0" timeOffset="84376.55">14221 12057 212 0,'30'11'82'15,"-18"-9"-64"-15,5 1 2 0,-8 0-4 0,0-1-36 16,0-2-12-16,0 0-58 16,3 0-24-16</inkml:trace>
  <inkml:trace contextRef="#ctx0" brushRef="#br0" timeOffset="84634.42">14870 12020 236 0,'27'0'90'0,"-10"3"-70"0,7 5 30 0,-12 0 8 15,3 5-2-15,0 11 2 16,-3 13-15-16,-6 8-6 15,-6 2-21-15,-6 1-6 16,-6-3-2-16,-6 2-4 0,0-2-1 16,3-10-12-16,-3 2-7 15,4-5-31-15,2-9-12 16,3-9-87 0,9-9-61-16,9-10 85 15</inkml:trace>
  <inkml:trace contextRef="#ctx0" brushRef="#br0" timeOffset="85258.02">15837 11565 308 0,'3'-8'115'0,"0"5"-89"0,3-2 14 0,-3 2 3 15,3 3-13-15,0 0 0 16,0 0-11-16,-3 3-4 15,0 5-8-15,-3 5-3 0,-3 11 2 16,-3 18-1-16,-6 11 0 16,0 3-3-16,-3-1 1 0,0 4-2 15,3-1 2-15,1-3-4 16,5-2 0 0,3-8-4-16,3-8 1 0,9-5 4 15,5-8 2-15,7-6 6 16,9-7 5-16,3-8-5 15,2-6-2-15,1-2-3 16,0-3-3-16,-3 0 1 16,-4 3-1-16,-2-1-16 0,-3 4-6 15,-3 2-20 1,-3 2-9-16,0 1-43 16,-1-3-17-16,1 0-17 15</inkml:trace>
  <inkml:trace contextRef="#ctx0" brushRef="#br0" timeOffset="85676.57">16313 12129 304 0,'-9'37'112'0,"12"-27"-87"0,0 6 13 0,0-11-1 16,0 1-5-16,3-9 3 15,3-8-4-15,3-10 1 16,6-8-18-16,3-8-1 0,3-11 0 16,5-15-5-16,7-11 0 15,-3-3-4-15,-3 3-1 0,-4 3 1 16,-2 2 0-16,-3 5-2 16,-3 11-2-1,-6 8 1-15,-3 14-1 0,0 7 0 16,-3 13 2-1,-3 14-3-15,0 13-2 0,3 10 2 16,0 9 0-16,0 12 1 16,2 17 0-16,4 5-3 15,0-3 2-15,3-8 1 16,0-5 2-16,0-6-1 16,0-7-1-16,-3-5-10 15,0-9-4-15,-3-2-20 0,-4-6-7 16,1-4-37-16,-6-7-12 15,-3-4-57 1</inkml:trace>
  <inkml:trace contextRef="#ctx0" brushRef="#br0" timeOffset="85866.87">16528 11914 380 0,'-9'0'143'0,"12"0"-112"0,3 0 5 0,-3 0-6 15,6 0-16-15,6 0-3 16,2 0-6-16,1 0-2 0,6-2-1 16,0-4-17-16,6 1-7 0,2 0-47 15,1-1-17-15,-3 1-64 16</inkml:trace>
  <inkml:trace contextRef="#ctx0" brushRef="#br0" timeOffset="86439.03">17007 12057 336 0,'0'27'126'0,"0"-6"-98"0,-3 8 1 16,0-16-7-16,0 6-13 16,0-1-3-16,0 1-1 0,0-6-1 15,0-3-2-15,3-4 1 0,0-9 2 16,0-10-2-16,3-8 0 15,3-8-1-15,3-1 1 16,0 1-2-16,3 0-1 16,0 3 1-16,0 2 1 15,0 5-3-15,-1 6 0 16,1 3 1-16,3 4 0 16,0 6 0-16,0 6 0 15,-3 4 2 1,-3 3 1-16,0 6-1 0,-3 7 1 15,0 1 0-15,-3 2 1 16,0-5-5-16,0-6 1 16,-3-2 2-16,0-5 1 0,0-11-4 15,3-6 1-15,0-4-2 16,3-6-2-16,2-5 3 16,4 0 2-16,6 0-2 15,-3 2 0-15,3 0-1 16,0 6 0-16,0 3 2 15,0 2 2-15,-1 2 1 16,1 4 3-16,-3 4 3 16,-3 4 5-16,0 4-2 15,-3 4 3-15,-3 1-8 16,0 7-2-16,-3 1-3 16,-3 1-2-16,0 3-13 15,0-4-4-15,0-1-22 0,0-6-10 16,0-6-45-16,3-5-19 15,0-10-12 1</inkml:trace>
  <inkml:trace contextRef="#ctx0" brushRef="#br0" timeOffset="86718.25">17724 11557 280 0,'9'0'104'0,"-3"0"-81"0,3 3 31 0,-3-1 11 15,0 6-17-15,0 5-5 16,3 11-17-16,-3 16-3 16,0 10-14-16,-6 6-1 0,0-3 2 0,-3 2-6 15,-3 1-2 1,-3 2-1-16,0 0-1 0,0-7-27 15,3-9-9-15,0-10-24 16,0-6-10-16,0-13-42 16,0-13-16-16,0-13 22 15</inkml:trace>
  <inkml:trace contextRef="#ctx0" brushRef="#br0" timeOffset="87136.43">17662 11681 324 0,'15'-74'123'0,"0"50"-95"0,11-2 11 0,-11 15-1 15,9-2-17 1,3 0-2-16,3 2-9 0,2 3-2 16,-2 3-4-16,-3 5-1 0,-3 3 1 15,-3 5 0-15,-4 2 2 16,-5 6-1-16,-3 5 0 16,0-5-1-16,-9 21 2 15,-6 8-3-15,-3 3-2 16,0-11-3-16,-11 8 1 15,-4-3 3-15,0-5 1 16,6-8 3-16,3-5 1 16,3-5 1-16,6-3 0 15,6-3-4-15,6-3-1 0,6 1 3 16,3 0 3-16,3-3-2 16,3 2 1-16,0-2-3 15,2 3 2-15,1-1-4 16,3 6-2-16,-3 5 4 15,-3 3 1-15,-1 3-2 16,1 2-3-16,-3-3-7 16,0-5-4-16,-3-2-16 15,0-3-9 1,-3-6-21-16,-3-4-7 0,0-6-24 16,-3-8-10-16,-1-8-32 15</inkml:trace>
  <inkml:trace contextRef="#ctx0" brushRef="#br0" timeOffset="87602.94">18358 11102 348 0,'15'5'132'0,"-6"1"-103"0,12 7 10 16,-12-5-4-16,6 8-16 15,3 7-1-15,5 14-6 16,10 11 0-16,6 8-7 16,6 2 1-16,-1 13 1 0,1 19 3 15,-6 5 1-15,-7 1 1 16,-8 4 2-16,-6 11-1 16,-6-5 0-16,-12-11-5 15,-15-2 0 1,-6 8-1-16,-9-6 1 0,-8-10-4 15,-1-11-3-15,3-11-14 0,4-10-4 16,2-8-18 0,0-8-5-16,6-8-47 0,-3-5-22 15,-5-6-48 1</inkml:trace>
  <inkml:trace contextRef="#ctx0" brushRef="#br0" timeOffset="89912.91">2112 15219 272 0,'-18'24'104'0,"15"-8"-81"0,-6 15 14 0,4-10-1 15,2 6-13-15,0 7 0 16,3 3-10-16,0 3-3 16,0 2-5-16,6 3-4 0,2-5 2 15,4-3-4-15,12-3 0 0,0-7 1 16,15-11 0-16,-1-11 0 15,7-10 2-15,6-8 1 16,-4-6 3-16,-5-7 3 16,-3-6 5-16,-7-3-4 15,1-7 0-15,-6-11-6 16,-6-2-1-16,-6 2-1 16,-6 2 1-16,-9 6-2 15,-3 6 2-15,-18 7 2 16,-9 6 4-16,-12 10 2 15,-8 8 1-15,-1 10-4 16,-5 12-3-16,5 17-5 16,9 14 0-16,10 6 0 15,5 2 0-15,6-3-9 16,6-5-4-16,9-6-15 0,3-4-5 16,12-6-34-16,3-10-12 15,6-12-59 1,3-9-30-16,8-14 87 15</inkml:trace>
  <inkml:trace contextRef="#ctx0" brushRef="#br0" timeOffset="90182.9">2669 14647 272 0,'-18'6'104'0,"15"-4"-81"0,3 12 16 15,0-7 1-15,-6 12-11 16,3 18 0-16,3 16-7 16,-9 8-2-16,3 5-11 15,0 13-1-15,-3 17-1 0,0-4-3 16,6-5-1-16,-3-7-3 16,6-3-1-16,0-6-6 15,6-7 0-15,6-17-24 16,-3-10-7-16,6-13-24 15,3-16-9-15,0-13-55 16</inkml:trace>
  <inkml:trace contextRef="#ctx0" brushRef="#br0" timeOffset="90604.93">2871 15243 276 0,'-9'31'104'0,"18"-9"-81"0,-6 15 12 0,6-19-2 16,0 1-12-16,3-1-1 16,6-2-6-16,3-5 1 15,0-6-8-15,8-8-2 0,1-5 1 16,-3-8 1-16,9-7 3 16,-13-6-3-16,-2-3-2 15,-6 0-2-15,-6 3-3 16,-6 2 1-16,-6 4 1 15,-6 2-1-15,-9 5 2 0,-6 5-2 16,-2 8 2-16,-4 9 2 16,6 7 2-1,-6 11-3-15,4 15-1 0,5 9-1 16,9 2 1 0,0-2 2-16,12 0 4 0,6-1-2 15,3-4-2-15,3-4 0 16,3-7-1-16,5-6-2 15,-2-7-2-15,9-8-6 16,3-6-1-16,6-8-19 16,-4-5-6-16,7-5-34 15,-9-8-15-15,5-11-63 16</inkml:trace>
  <inkml:trace contextRef="#ctx0" brushRef="#br0" timeOffset="90857.89">3499 14682 312 0,'0'0'115'0,"3"0"-89"0,6 10 8 0,-9-2-1 16,3 11-6-16,3 13 4 16,-6 15-8-16,3 9-2 15,0 2-12-15,-3 11 3 0,0 23 2 16,-3 1-3-16,3-6-1 15,0-7-9-15,0-1 0 16,0-5-14-16,3-2-7 0,-3-17-16 16,0-10-7-16,0-13-39 15,-3-16-15-15,3-16-35 16</inkml:trace>
  <inkml:trace contextRef="#ctx0" brushRef="#br0" timeOffset="91053.03">3324 15129 324 0,'3'-8'123'0,"9"8"-95"0,5 0 9 15,-5 3 0-15,9-1-12 16,-3 1-2-16,15-3-9 0,0-3-4 16,14 1-5-16,4-1-4 0,-1-2 0 15,1-3-10-15,0 0-2 16,-1 2-36-16,-5 1-14 15,11 3-92 1</inkml:trace>
  <inkml:trace contextRef="#ctx0" brushRef="#br0" timeOffset="91535.92">4797 14298 280 0,'-6'-10'107'0,"3"7"-83"0,-6 3 24 16,6 0 6-16,-12 3-13 15,-5 4-3-15,-10 9-7 16,-6 16-2-16,-15 13-16 16,4 8-1-16,-1 8-1 0,7 13-2 15,5 21 2-15,-3 3-4 0,9 3 1 16,12 18-3-16,10 2 0 15,8-7-1-15,8 0 2 16,16 0 1-16,12-8 1 16,12-19-4-16,8-10-1 15,1-14-8-15,2-13-2 16,1-10-12-16,5-14-3 16,7-7-10-16,-1-8-5 15,-2-9-35-15,-7-4-16 16,-5-12-69-1</inkml:trace>
  <inkml:trace contextRef="#ctx0" brushRef="#br0" timeOffset="96742.47">10488 4265 164 0,'-18'-3'63'0,"15"6"-49"0,-3-3 20 0,4 0 8 16,-1 3-12-16,0 2-3 15,0-5-9-15,0 3-3 16,0 2-9-16,3 0-2 0,0 3 2 15,3 3-3-15,3-6-2 16,2 3 0-16,4 0-1 0,3-3 0 16,3 3 0-16,6-3 0 15,0 1 2-15,3 2-1 16,-1-8-1 0,1 2-2-16,0 4 1 0,0-1 3 15,2-5 3-15,4 0-2 16,6 0-2-16,6 0-3 15,5 0 1-15,7 0 1 16,-4 0 0-16,1-8 0 16,2 3 0-16,4-3 0 15,5 2 2-15,7-1-1 0,-4 1-1 16,-2 1 1 0,-4 0-1-16,4 2 0 15,2-5 0-15,4 5 0 0,2 1 0 16,-5 2 0-16,-7-6 0 15,1 4 0-15,2-1 0 16,4 1 0-16,5-1 0 16,-3 3 0-16,-2-3 0 15,-4 3-3-15,4 0 2 16,2 0 1-16,4 0 2 16,-1 0 1-16,-2 0 1 0,-4 0-5 15,0 0 1-15,1 0 0 16,5 0 0-1,1 0-3-15,-1 0 2 16,-5 3 1-16,2 0 0 0,-2-1 0 16,5 1 0-1,3-3 0-15,1 0 0 0,-7 2 0 16,-2 4 2 0,-1-6-1-16,1 5-1 0,2-2-2 15,0 2 1-15,1-5 1 16,-10 3 0-16,-5-1 0 15,-4 1 2-15,1 2-1 16,0-2-1-16,-4 0-2 16,1 4 1-16,-4-7 1 15,-2 3 2-15,-3 0-14 16,-7-1-7-16,-2 4-98 16</inkml:trace>
  <inkml:trace contextRef="#ctx0" brushRef="#br0" timeOffset="97617.84">13953 4516 168 0,'0'-15'66'0,"3"9"-52"0,-3 1 30 16,0 5 11-16,0-3-6 15,0 3 1-15,0 0-11 16,0 3-4-16,-3 8-19 15,0 2-6-15,0 8 1 0,0 11-7 16,0-1 0-16,3 9 0 16,0-5 0-16,3 2 0 15,3-3 0-15,3-2-2 16,6-1-2-16,3-4-2 16,6-1 1-16,5 1 3 15,10-3 3-15,0-3-2 0,-1-3 0 16,1 1 1-16,-3-9 0 15,-3 1-2-15,-7-6-2 16,-2 3-8-16,-3-8-5 16,-3 0-26-1,-3 0-10-15,-3 0-46 0,-3-8-16 16,-4 3 3 0</inkml:trace>
  <inkml:trace contextRef="#ctx0" brushRef="#br0" timeOffset="97988.46">13876 4718 236 0,'-21'-3'88'0,"15"0"-69"0,0 1 22 16,6-4 6-16,-3 4-18 15,3-4-6-15,0-2-10 16,3-5-3-16,3-5-6 16,3-6 4-16,3-3 2 0,3-2-3 15,-1 5 1-15,1-2-3 16,0 0 0-16,-3 7-6 16,0 6 1-16,-3 2 0 15,3 9 0-15,0-4 2 16,0 12 3-16,3-4 0 0,-1 9 0 15,4 2-3 1,0 6 1-16,3 7-2 0,-3-5 2 16,0 6-22-16,0-1-7 15,-1 1-64-15,1-1-27 16,-3-5-3 0</inkml:trace>
  <inkml:trace contextRef="#ctx0" brushRef="#br0" timeOffset="98578.32">14792 4884 228 0,'-3'-8'85'0,"3"8"-66"0,0-5 25 0,0 5 7 15,0 0-17-15,0 0-5 16,0 0-4-16,0 0-1 15,6 8-13-15,-3 0 2 0,6 10 1 16,0-2-5-16,6 16-1 16,-3-3-4-16,9 8-1 15,0-5 1-15,5 5 0 0,-5-11-2 16,9 6-2-16,-6-5 1 16,3 2-1-1,-4-5 0-15,4 2 0 0,-6-5-22 16,0 3-10-1,-3-8-24-15,0-3-7 16,-3-2-27-16,-1-9-8 0,-2 1 4 16</inkml:trace>
  <inkml:trace contextRef="#ctx0" brushRef="#br0" timeOffset="98845.16">15147 4837 304 0,'-12'-3'112'0,"12"3"-87"0,-12 0 9 0,12 0-4 16,-9 3-5-16,0 2 2 15,-9 8-9-15,3 0-3 16,-15 19-8-16,7-5-3 0,-7 20 2 16,6-10-3-16,-6 11-2 15,6-6 0-15,1 1-1 16,-1-6 0-16,6 0 2 15,3-6-21-15,6-2-9 16,0-5-19-16,6-3-9 16,3-2-27-16,6-8-10 15,-3-4-10 1</inkml:trace>
  <inkml:trace contextRef="#ctx0" brushRef="#br0" timeOffset="99415.45">15266 5305 236 0,'-12'18'88'0,"12"-18"-69"0,-12 24 13 0,12-18 0 16,-6 9-4-1,0-1 3-15,-3 12-6 0,0-5-3 16,3 6-12-16,0-3-2 0,3-6-1 16,0-2 1-16,6-5 2 15,0-1 1-15,3-15 3 16,0 0-5-16,3-14-3 15,0 0-3-15,3-7-3 16,-3 2 3-16,3-13 0 16,-3 8-4-16,6-8 1 15,-4 5-2-15,4-7 0 0,-3 7 2 16,0 0 2 0,-3 6-1-16,0 4 2 0,-3 4-2 15,0 13 2-15,-3-1-2 16,0 17-1-16,0-3-2 15,0 13 1-15,0-2 1 16,0 7 0-16,-3-2 0 16,3 13 0-16,0-8 0 15,3 11 2-15,-3-6 1 16,3 3 1-16,0-3-11 16,2-4-3-16,-2-7-15 15,0 1-4-15,0-8-31 16,-3-3-12-16,0-2-61 15</inkml:trace>
  <inkml:trace contextRef="#ctx0" brushRef="#br0" timeOffset="99632.41">15266 5408 264 0,'-9'-10'99'0,"9"10"-77"0,0-3 20 0,0 3 3 16,0 0-17-16,0 0-5 15,3 0-10-15,0 0-1 16,3 0-7-16,0 0-3 0,8-5-1 16,-2 2-1-16,12-2 0 15,-6 5-33-15,9-6-13 16,-6 4-89 0,2 2-49-16,-5 0 89 15</inkml:trace>
  <inkml:trace contextRef="#ctx0" brushRef="#br0" timeOffset="102118.51">5059 14618 208 0,'0'-29'79'0,"3"16"-61"0,0-8 19 0,0 10 6 16,0-2 2-16,0 0 5 15,3-1-12-15,-3 4-5 16,3 2-19-16,6 8 2 0,-6 8 4 0,6 8-5 16,2 10 2-16,4 9-4 15,0 10 2-15,0 13-8 16,6 11-2-16,0-1-1 16,5 1 2-16,10 0-3 15,0 5-2-15,8 8 2 16,4-8 0-16,-3-8-4 15,-4-10-1-15,-8-9 3 16,-3-7 1-16,-6-5-7 16,-4-12-2-16,-5-4-27 0,-3-9-10 15,-3-10-33 1,-3-10-12-16,-3-14-53 16</inkml:trace>
  <inkml:trace contextRef="#ctx0" brushRef="#br0" timeOffset="102415.42">5696 14457 340 0,'-6'-5'129'0,"6"7"-100"0,-6 6 7 0,3 0-5 15,0 5-6-15,-12 8 2 16,-6 6-6-16,-8 5-1 0,-7 10-11 15,-9 19 1-15,1 13 1 16,2 0-2-16,0 0 0 0,1 3-3 16,8 5 1-1,6 0-6-15,-3-11-1 0,10-7 0 16,-1-11 0-16,9-11-11 16,3-8-5-16,6-7-23 15,6-6-8-15,6-5-28 16,0-8-12-16,6-8-58 15</inkml:trace>
  <inkml:trace contextRef="#ctx0" brushRef="#br0" timeOffset="102938.74">6032 15139 264 0,'0'-15'101'0,"0"7"-78"0,0 5 24 0,0 3 5 0,0 0-14 16,0 0-4-16,0 5-16 15,0 3-4-15,-6 5-8 16,3 9-2-16,-3 9 2 0,1 14-3 16,-4 3 0-16,0 0-3 15,0-1-1-15,6-4 1 16,-3-4 2-16,3-4 1 15,6-4 3-15,3-4-3 16,3-6 0-16,3-5 1 16,2-6 2-16,4-4-3 15,3-6-2-15,3-3 0 16,-3 0 1-16,0-2 1 16,-3 0 1-16,-1 0-22 15,1-1-8-15,-3 1-31 16,0 2-12-16,0 1-40 15,-3-1-60-15,0 3 50 16</inkml:trace>
  <inkml:trace contextRef="#ctx0" brushRef="#br0" timeOffset="103287.01">6285 15592 276 0,'0'-3'104'0,"3"-5"-81"0,0-2 16 0,0 4 1 0,0-4-16 16,6-6-3-16,-6-8-8 16,6-5-1-1,3-11-7-15,3-7 1 0,0-1 4 0,0 3-2 16,0 5 1-16,2 6-3 16,-8 5-1-1,0 5-1-15,0 6 2 0,-3 4-3 16,0 9-2-16,0 5 2 15,0 8 0-15,0 8-4 16,0 13 1-16,0 11 0 16,3 5 2-16,-3 0-1 15,6 0-1-15,-3-3 1 16,3-5-1-16,-1-3 0 16,-2-4 2-16,0-1-14 15,0-6-7-15,-3-4-37 16,0-3-16-16,-3-6-75 15</inkml:trace>
  <inkml:trace contextRef="#ctx0" brushRef="#br0" timeOffset="103530.21">6398 15423 320 0,'-5'2'121'0,"8"-2"-95"0,2-2 7 0,1 2-3 0,-3 0-17 16,6 0-2-16,3-3-7 16,3-2-1-16,3-1-1 15,3-2-2-15,3 0 3 0,-7-2-26 16,4-1-10-16,-3 1-21 16,0-1-6-16,0 1-65 31</inkml:trace>
  <inkml:trace contextRef="#ctx0" brushRef="#br0" timeOffset="104082.81">6768 15195 316 0,'-9'21'118'0,"9"-8"-92"0,3 17 15 0,0-15 0 16,0 12-21-16,3 2-6 15,-3 3-4-15,-1-1-2 16,1 1-4-16,0-5-5 0,0-1 0 16,-3-2-12-16,0 0-7 15,0-8-22-15,0-3-9 16,0-5-15-16,0-8-4 16,0-3 7-16,-3-7 6 15,0-9 19 1,0-7 14-16,1-6 24 15,2-5 34-15,0-3 18 16,2 0 0-16,4 1 1 16,6 4-7-16,3 4-4 15,6 4-23-15,0 3 2 0,3 6 2 16,0 2-3-16,-4 5 0 0,-2 3-7 16,-3 6 0-1,-6 4-4-15,-3 6 0 0,-6 6-5 16,-6 7-1-16,-3 8 1 15,-3 5 2-15,0 1 1 16,3-1 1-16,0-2-2 16,3-3-1-16,6-5-6 15,3-3 1-15,6-3-2 16,3-2 0-16,0-3 2 16,6-2 2-16,0-3-1 15,0 0-1-15,3 0 1 0,-4 2-1 16,1-4-11-16,-3 2-5 15,0 0-25 1,-3 2-11-16,0 1-9 16,-3-3-2-16,0-3-56 15</inkml:trace>
  <inkml:trace contextRef="#ctx0" brushRef="#br0" timeOffset="104482.57">7160 14108 280 0,'15'-16'104'0,"0"13"-81"0,6 6 18 0,-9 2 4 0,9 6-6 16,6 4 1-16,5 12-13 16,10 5-5-16,0 13-12 15,-4 18 2-15,4 11 2 0,-3 6-3 16,-4 15 1-16,-2 13-5 16,-6-7-2-16,-6-6 2 15,-9 8 0-15,-9 6 1 16,-6-6 0-16,-6-10-4 0,-3-6-1 15,-6-2-8-15,0-3-2 16,0-6-27-16,0-15-13 16,4-13-37-16,5-16-17 15,6-17-50 1</inkml:trace>
  <inkml:trace contextRef="#ctx0" brushRef="#br0" timeOffset="104782.88">8036 15100 360 0,'-6'-3'134'0,"9"3"-104"0,6-3-2 16,-1 3-8-16,7-2-11 15,9-1 0-15,6-2-5 16,3-3-1-16,2 0-1 16,-2-5-32-16,-3 5-15 0,-6 0-48 15,-6 0-20-15,-7-3-5 16</inkml:trace>
  <inkml:trace contextRef="#ctx0" brushRef="#br0" timeOffset="104957.09">8053 14801 292 0,'-8'8'110'0,"11"-6"-86"0,2 4 16 0,4-4 0 15,3 4-22-15,9-1-5 16,9 0-8-16,9-5-2 15,5-2-1-15,4-4-4 0,-1 1 1 16,4-3-65-16,3-3-28 16,2 4-37-1</inkml:trace>
  <inkml:trace contextRef="#ctx0" brushRef="#br0" timeOffset="105818">9351 14772 276 0,'-35'42'104'0,"17"-16"-81"0,-9 30 14 0,18-27 1 16,-3 8-7-16,0 6 2 16,6 4-15-1,6 11-3-15,9 1-9 16,6-7-4-16,6-7 1 0,6-10 4 16,5-14 4-16,13-18 0 0,6-19 1 15,2-16 0-15,4-8 0 16,-7-7-4-16,-5-9-3 15,-9-7-2-15,-7-9-3 16,-5 9 3-16,-12 5 0 16,-12 7-4-16,-12 12-1 15,-15 7 1-15,-14 11 0 16,-10 10-2-16,4 14 2 16,2 15-4-16,3 17-1 0,4 10-8 15,5 2-2-15,6 4-15 16,6-7-8-1,12-4-45-15,9-8-21 0,9-8-22 16</inkml:trace>
  <inkml:trace contextRef="#ctx0" brushRef="#br0" timeOffset="106277.19">9920 14213 332 0,'-15'-5'126'0,"9"10"-98"0,-3 3 12 0,3 0-2 16,-3 8-21-16,0 13-5 16,-3 19-1-16,3 13 3 15,-3 5-8-15,1 13 1 0,2 19 0 16,3 0-1-16,3-5-1 16,3-9-1-16,3-4 0 15,3-6-2-15,3-11-2 16,5-12-6-16,10-14-1 15,6-16 3-15,9-13 2 16,5-14-1-16,1-7 0 16,0-8-1-16,-4-5 3 15,-2-9-2-15,-3-2 1 16,-9-5 2-16,-4-1 2 16,-5 4-1-16,-6 4 2 15,-9 4 2-15,-6 7 2 0,-6 8 3 16,-6 8 1-16,-3 13-3 15,-5 14 0-15,-1 7-7 16,6 9-3-16,3 2-2 16,12 2 3-16,6 9-2 15,12-3-1-15,3-3 3 16,3-5 2-16,2-10-24 16,4-11-10-16,6-14-32 15,6-12-11-15,-1-9-72 16</inkml:trace>
  <inkml:trace contextRef="#ctx0" brushRef="#br0" timeOffset="106470.54">10732 14417 384 0,'-15'-8'143'0,"13"14"-112"0,-4 15 3 0,6-3-5 15,-3 11-18-15,3 11-1 16,0 8-4-16,0 18-1 15,3 8-3-15,0 0-2 0,2 0 1 16,-2-8-17-16,0-5-6 31,0-8-44-31,0-8-20 0,-3-11-65 16</inkml:trace>
  <inkml:trace contextRef="#ctx0" brushRef="#br0" timeOffset="106662.57">10500 14867 340 0,'-15'-37'126'0,"21"29"-98"0,9-3 12 0,-3 9 0 0,3 2-15 16,6 2-3-16,3 6-12 15,2 3-4-15,4-1-4 16,3 1-4-16,9 0-1 0,5-6-38 16,4-5-17-16,2-3-48 15,-2-2-21-15,3-3 10 16</inkml:trace>
  <inkml:trace contextRef="#ctx0" brushRef="#br0" timeOffset="107029.76">11697 13594 388 0,'-15'-21'145'0,"6"21"-112"0,-9 11 5 0,9-1-2 16,-12 11-18-16,-8 14-2 16,-13 15 2-16,-12 32 0 15,1 19-9-15,-1 15 3 0,10 32 4 16,5 0-6-16,9 22-1 15,12-6-3-15,15 3-1 16,18-6-1-16,15-16 2 0,15-18-3 16,8-8 0-16,1-10-3 15,2-14-3-15,10-18-14 16,2-16-4-16,4-16-22 16,2-13-8-16,-6-14-35 15,-2-10-15-15,-7-13-54 16</inkml:trace>
  <inkml:trace contextRef="#ctx0" brushRef="#br0" timeOffset="107764.5">12164 14187 316 0,'0'-11'121'0,"0"14"-95"0,0-3 7 0,0 0-3 16,0 0-6-1,0 5 1-15,0 6-10 16,-3 5-4-16,-3 10-6 0,-3 22 1 0,-3 13 0 15,-3 8 2-15,1 2 2 16,-1 6-5-16,3 5-3 16,3-6-1-16,6-12-1 15,0-9 0-15,3-10 0 16,6-5 2-16,3-11 1 16,6-5 3-16,5-8 3 15,10-5 0-15,3-6 2 16,6-3-6-16,2-2-3 15,1-2-1-15,-3-3 1 0,-4 2-3 16,1 0-2-16,-3 3-1 16,-6 3 3-1,-1 2-9-15,1 0-3 16,-3 1-26-16,0-1-10 16,-3 0-43-16,-3-2-19 0,-1-3-21 15</inkml:trace>
  <inkml:trace contextRef="#ctx0" brushRef="#br0" timeOffset="108631.31">13364 13650 280 0,'3'-13'107'0,"0"7"-83"0,-3 4 26 0,0 2 6 0,-3 0-17 16,-3 5-2 0,-9 6-13-16,-9 4-5 0,-12 15-11 15,-8 7 6-15,-4 23 3 0,0 17-1 16,4 5 1-16,2 8-5 16,3 24-2-16,13 2-6 15,8 6-1-15,9 13-1 16,9 0-2-16,9-16-2 15,9-3 1-15,8-4 1 16,13-12 0 0,9-18-7-16,5-16 0 0,1-15-6 15,-1-14-2-15,1-11-20 16,-3-10-8-16,2-13-41 16,-2-14-16-16,-7-10-45 15</inkml:trace>
  <inkml:trace contextRef="#ctx0" brushRef="#br0" timeOffset="109064.75">13501 14007 236 0,'-9'-16'90'0,"6"11"-70"0,3 0 32 16,0 5 9-16,0 0-22 15,6 0-10-15,6 0-4 16,8 0-2-16,10 0-12 16,9 2 2-16,5 4 1 0,7-1-5 15,-6 3-3-15,-4 0-6 16,-2 2 0-16,-6 1-7 16,-3-3-3-16,-7 0-14 0,-2 0-7 15,-3 0-9-15,-6-3-2 16,-3 0-21-16,-9-5-10 15,-6 5-38 1</inkml:trace>
  <inkml:trace contextRef="#ctx0" brushRef="#br0" timeOffset="109461.98">13468 14213 228 0,'-33'19'88'0,"24"-11"-69"0,0 0 24 0,9-3 7 16,3 0-6-16,3 3 1 15,6 0-8-15,9-2-2 0,12-4-20 16,11 1 0-16,7 0 1 0,2-1-6 16,-2 1-1-16,-6 2-5 15,-7 3-1-15,-5 5-1 16,-6 8 1-16,-9 11 0 16,-6 8 1-16,-9 2-2 15,-12 6-2-15,-9-3 1 16,-12 5-1-16,-9 11 2 15,1 0 3-15,2-3-2 16,3-8 0-16,9-7 1 16,7-9 2-16,8-5-5 15,9-2-1-15,12-6 6 16,14-5 4-16,7-3-5 16,9-5-1-16,-1-3-2 15,1 0 1-15,3 1-11 16,2-4-4-16,4 1-14 15,0 0-4-15,-1-3-26 0,4 0-11 16,-4-3-38-16,-2-2-16 16,-3-3 5-1</inkml:trace>
  <inkml:trace contextRef="#ctx0" brushRef="#br0" timeOffset="109878.7">14414 14925 304 0,'-6'16'115'0,"6"-11"-89"15,3-7 19-15,-3 2 4 0,6-6-14 16,3-7 0-16,3-13-9 16,3-11-4-16,3-6-12 15,6-2-2-15,3-8 2 16,-1-10-6-16,1-9 0 0,0 4 0 15,-3 7 2-15,-3 3-1 16,-4 5 2-16,-2 2-2 16,0 4 0-16,-6 7-3 15,0 6 1-15,-3 10-4 16,0 5 0-16,0 11-1 16,0 8 0-16,-3 14 0 15,0 12 0-15,0 3 2 16,3 14 2-16,0 10-3 0,0 7 0 15,3 1 1-15,2-3 0 16,1-2 0-16,0-6 0 16,0 1-16-16,3-9-4 15,-3-8-25-15,-3-7-9 16,0-6-45-16,0-8-19 16,-3-5-14-1</inkml:trace>
  <inkml:trace contextRef="#ctx0" brushRef="#br0" timeOffset="110198.53">14602 14629 368 0,'-15'-3'137'16,"18"3"-106"-16,6-2 6 0,-3 4-5 0,6 1-14 16,6-1-3-16,5 1-8 15,4 2-5-15,0-5-1 16,3-2-1-16,0-1 0 0,2 0-25 15,1 1-10-15,0-3 0 16,-3 2 1-16,-1 3 12 16,-2 0 8-16,-3 5 7 15,-6 3 4-15,-3 5 11 16,-3 6 6-16,-4 5 5 16,-2 7 3-1,0 6-6-15,-3 3-1 0,0-3-9 16,-3-2-2-16,0-9-24 15,0-5-12-15,0-5-78 16,0-8-77-16,-3-11 55 16</inkml:trace>
  <inkml:trace contextRef="#ctx0" brushRef="#br0" timeOffset="110352.48">15138 14534 384 0,'-9'-14'145'0,"6"9"-112"0,-3 0-8 0,6 2-11 16,-6-2-39-16,0-3-10 0,-3 0-67 16,0-3-28-16,3 1 9 15,3 2 10 1</inkml:trace>
  <inkml:trace contextRef="#ctx0" brushRef="#br0" timeOffset="110838.06">15382 14370 268 0,'3'0'101'0,"3"0"-78"0,6-3 11 16,-6 3 1-16,5 3-19 16,4 4-4-16,3 4-3 15,3 5 1-15,0 5-5 16,-3 3 8-16,-3 2 4 0,-3 3-3 15,-7 1 2-15,-2-1-7 0,-9-3-1 16,-5 6-2-16,-7-3-1 16,-3 3-3-1,0-1 1-15,0-1-2 0,3-7 2 16,6-4-4 0,9-11 2-16,9-8 4 15,9-8-2-15,9-8-2 16,6-2 0-16,6-6-1 15,-1-5 2-15,-2-3 1 16,0-3-1-16,0-2 1 16,-10 6-4-16,-5 4 0 15,-3 9 7-15,-3 2 4 16,-6 5 3-16,-6 6 3 0,-3 5-7 16,0 11-1-1,-3 2-4-15,0 8-3 0,0 3-3 16,0 2 1-16,3 3-4 15,0-2-1 1,3-1-26-16,0-2-9 0,3-3-32 16,3-5-11-16,3-5-62 15</inkml:trace>
  <inkml:trace contextRef="#ctx0" brushRef="#br0" timeOffset="110994.97">15938 14753 332 0,'12'16'123'0,"-6"3"-95"0,0 10 11 0,-3-13-1 16,0 5-21-16,-3 0-7 16,0 0-35-16,0-2-14 15,0-4-81-15,0-4-70 16,0-16 66 0</inkml:trace>
  <inkml:trace contextRef="#ctx0" brushRef="#br0" timeOffset="111132.88">16034 14592 356 0,'3'-19'132'0,"0"11"-103"0,0 3 1 0,-3 2-6 15,0 1-27-15,0-1-9 16,-3 0-130-16,-3-2-57 0,-3-3 85 16,0-5 45-16</inkml:trace>
  <inkml:trace contextRef="#ctx0" brushRef="#br0" timeOffset="111532.94">16135 13716 272 0,'3'-3'104'0,"3"6"-81"0,9 5 12 0,-6 0 0 16,5 2-19-16,7 6-4 16,9 6-1-16,6 12 0 15,5 14-5-15,1 7 11 0,-3 6 6 16,0 5 0-16,-4 8 0 15,-8 13-1-15,-6-2 1 16,-6 0-4-16,-9-3-2 16,-6 0-3-16,-6 8 1 15,-9-8-10-15,-6-8-3 16,-3-8-9-16,-3-10-3 16,4-11-23-16,5-11-9 0,3-8-44 15,9-7-18 1,6-11-46-1</inkml:trace>
  <inkml:trace contextRef="#ctx0" brushRef="#br0" timeOffset="111886.16">17043 14063 340 0,'6'2'129'0,"-3"6"-100"0,3 8 11 0,0-3 0 16,-1 8-18-16,-2 11-2 15,3 11-10-15,-3 17-2 16,0 9-4-16,-3 5-3 0,0-2 2 16,0-1-2-16,-3-2-1 15,0-11-28-15,0-13-14 16,0-13-42-16,0-16-17 16,0-19-33-1</inkml:trace>
  <inkml:trace contextRef="#ctx0" brushRef="#br0" timeOffset="112240.49">17013 14272 256 0,'3'-72'96'0,"6"40"-75"0,12-15 21 0,-12 26 3 0,5-3-17 15,7-3-3-15,3 1-4 16,3 5-1-16,3 2-11 16,2 6 1-16,4 8 1 0,-6 5-6 15,-6 8-3-15,-6 8 1 16,-12 7 0-16,-9 4-1 0,-9 5-2 15,-9 2 3-15,-6 6 2 16,-9 2 2 0,7 0 1-16,2-2-2 15,3-3-1-15,6-5-6 0,9-6 1 16,3-2 2 0,9-3 3-16,6 0 2 15,9-2 1-15,9-3-4 16,5 0-3-16,10 0 2 0,0-1 0 15,-1 1-4-15,1 0 1 16,-6 3 0-16,-3 2 2 16,-7 3-17-16,-5-3-6 15,-3 0-37-15,-6-2-14 16,-3-4-84-16</inkml:trace>
  <inkml:trace contextRef="#ctx0" brushRef="#br0" timeOffset="113103.13">13843 15280 244 0,'0'-6'93'0,"0"6"-72"0,0 3-6 16,0 5 69-16,0 8-34 16,0 5-11-16,0 3-12 0,0 2-17 15,0 1-4-15,3 2 0 0,0 0-3 16,0 0 0-16,3 0-1 15,0 0-2 1,0-5-28-16,0-5-14 0,0-6-29 16,0-5-11-1,-1-6-44-15</inkml:trace>
  <inkml:trace contextRef="#ctx0" brushRef="#br0" timeOffset="113259.8">13929 15145 332 0,'-6'-13'123'0,"3"7"-95"0,0 6 3 15,3 3-4-15,0 0-20 0,-3-1-6 16,0 3-52-16,0 1-21 16,0 2-65-16,3 2-26 15</inkml:trace>
  <inkml:trace contextRef="#ctx0" brushRef="#br0" timeOffset="113468.23">14063 15531 244 0,'24'8'93'0,"-9"-5"-72"0,12-6 18 0,-12 3 3 16,2 0-24-16,4 0-10 15,0 0-8-15,-3-3-1 16,0 3 1-16,-3-2-44 0,-3-1-18 16,-4-2-53-16</inkml:trace>
  <inkml:trace contextRef="#ctx0" brushRef="#br0" timeOffset="113588.44">14173 15362 240 0,'0'0'90'0,"3"0"-70"16,3-8-1-16,0 5-3 0,3-2-28 16,3-3-6-16,0 0-84 0,3 0-37 15</inkml:trace>
  <inkml:trace contextRef="#ctx0" brushRef="#br0" timeOffset="113742.35">14426 15425 324 0,'6'32'121'0,"0"-16"-95"0,0 13 7 0,-3-16-5 16,0 6-18-16,0-3-6 16,3-1-13-16,-3 1-5 15,0-2-86-15,3-7-35 16,0-4 19-16,-3-8 13 16</inkml:trace>
  <inkml:trace contextRef="#ctx0" brushRef="#br0" timeOffset="114621.09">13706 13488 308 0,'6'3'115'0,"0"2"-89"0,3 6 3 0,-3-3-4 15,0 5-13-15,0 6-2 16,3-1-1-16,0 3-1 16,-4 3-4-16,1 0-3 0,0-3 2 0,0 0-2 15,-3 0-1-15,3-5 1 16,-3-5-1-16,0-3 0 16,0-3 0-16,-3-5 0 15,6-2 2-15,0-6-1 16,0-6 2-16,0 1-4 15,0-8-2-15,3 2 2 16,0 1 2-16,-3 2 0 16,0 3-1-16,0 2 1 15,0 3-1-15,0 3-3 16,0 2 2-16,-1 6 1 0,-2 2 0 16,3 1 0-16,-3-1 0 15,0 0 0-15,0 0 2 16,-3-5-1-1,3 0-1-15,3-2 1 0,0-9 1 16,0-5-3-16,3-5 0 16,0 0 1-16,3-3 0 15,0 0 0-15,0 3 0 16,0 5-3-16,-3 3 2 16,0 5-1-16,-1 3-2 15,1 5 5-15,-3 5 3 16,0 6 5-16,0 5 5 15,0 2-6-15,0 6 0 16,0 2-4-16,-3 1-3 16,3-1-3-16,3-2 1 0,-3-3-26 15,3-2-9 1,0-3-92 0,0-6-68-16,0-10 76 0</inkml:trace>
  <inkml:trace contextRef="#ctx0" brushRef="#br0" timeOffset="115527.76">17793 13417 316 0,'-9'-18'118'0,"6"12"-92"0,3-2 13 0,3 6 0 15,3 2-19-15,6 0-3 16,6 5-2-16,8 11 0 16,7 10-8-16,3 19-4 0,8 11 0 15,4 5 7-15,9 13 3 16,-1 26 2-16,-2 3 1 0,-7 1 0 16,-8 7 3-16,-9 5 0 15,-9-7 1 1,-9-9-9-16,-12 3-4 0,-9 6-2 15,-12-14 1-15,-9-8-3 16,-3-10 0-16,-5-5-1 16,-1-6-2-16,3-3-17 15,3-10-6-15,7-10-13 16,2-9-5-16,3-8-22 16,0-4-8-16,9-7-44 15,3-4-18-15,0-6 19 16</inkml:trace>
  <inkml:trace contextRef="#ctx0" brushRef="#br0" timeOffset="118144.91">18721 14531 316 0,'-3'0'121'0,"9"0"-95"0,9-3 9 15,-3 1-1-15,6-4-13 16,12-4 0-16,-3-3-12 16,2-3-3-16,1 0-4 15,0 3-4-15,0 2 1 0,-4 0-28 16,-2 3-13-16,-6 1-55 16,-3-1-26-16,-6 2 10 15</inkml:trace>
  <inkml:trace contextRef="#ctx0" brushRef="#br0" timeOffset="118338.16">18820 14282 348 0,'-6'-5'132'0,"15"2"-103"0,6-2 3 0,-7 5-4 15,4-3-17-15,3 1-3 16,3-4-8-16,3 1-2 15,3 0 1-15,6 0-16 0,2-1-5 16,4 4-66-16,6-1-28 16,-1-2-8-1</inkml:trace>
  <inkml:trace contextRef="#ctx0" brushRef="#br0" timeOffset="118857.81">19707 14311 232 0,'-27'11'88'0,"15"-3"-69"0,-3 5 30 16,9-5 11-16,-3 5-20 15,0 8-5-15,0 6-19 0,3 2-5 16,6 0-7 0,6 0-1-16,6 0 3 0,9 0-1 15,3-5 0-15,6 0-1 16,2-11 2-16,1-5 1 16,3-8 3-16,3-5-3 0,-7-6 1 15,-5 3-5-15,3-23-2 16,6-20 2-16,-13 12 0 15,-5 4-1-15,-6-7 1 16,-9-14-2-16,-12 9 2 16,-12 4 0-16,-8 9 3 15,-4 8 6-15,-3 10 2 16,-3 10-5-16,1 9-3 16,-1 8-6-16,3 7 0 0,7 9-2 15,5 12 0-15,3-7-5 16,12 18-3-1,9-5-27-15,9-8-14 0,6-10-46 16,6-11-18-16,5-16-15 16</inkml:trace>
  <inkml:trace contextRef="#ctx0" brushRef="#br0" timeOffset="119309.53">20061 13642 348 0,'-21'16'132'0,"21"-16"-103"0,-15 32 3 0,15-27-4 16,-3 16-13-16,0-5 2 16,-3 32-4-16,0-9 0 15,0 27-7-15,0-10 0 0,0 23 4 16,3-15-6-16,6 26-2 15,0-21-1 1,12-3 1-16,-3-13 1 0,15-6 1 16,-6-7-2-16,12-14 1 15,-7-4-2-15,7-17-1 16,-6 0 1-16,6-21 1 16,-7 3-1-16,4-21 2 15,-6 7-4-15,-3-7-2 16,-6 5 2-16,-9 0 2 15,0 5 2-15,-9 3 1 0,0 5 4 16,-6 10 3 0,3 1-4-16,-3 13-2 15,0 0-5-15,3 24-2 0,3-6-2 16,3 17 3-16,0-9 0 16,9 6 3-16,-3-9-10 15,9-4-2-15,-3-3-24 16,6-11-10-16,-1-3-39 15,4-15-15-15,-6 3-45 16</inkml:trace>
  <inkml:trace contextRef="#ctx0" brushRef="#br0" timeOffset="119549.67">20692 13740 392 0,'-6'8'145'0,"6"-8"-112"0,-3 29 3 0,3-24-4 16,0 22-15-16,0-6-2 16,0 29-8-16,0-10-3 15,0 23-2-15,0-12 1 0,0 25 0 16,0-12-4-16,0 7 1 16,0-13-22-16,0-5-8 15,0-8-29-15,0-13-10 0,0-6-37 16,-3-15-15-16,3-3 12 31</inkml:trace>
  <inkml:trace contextRef="#ctx0" brushRef="#br0" timeOffset="119731.41">20594 14253 332 0,'-21'-29'126'0,"21"29"-98"0,3-11 19 0,-3 11 3 16,6 0-17-16,0 0-4 0,12 3-16 15,-3 0-6-15,5-1-5 16,-2 1 1-16,9-3 0 0,-3 0-17 15,12-5-5-15,-7 2-35 16,7-10-15-16,-6 2-92 16</inkml:trace>
  <inkml:trace contextRef="#ctx0" brushRef="#br0" timeOffset="120042.34">21275 13618 376 0,'-3'-3'143'0,"3"3"-112"0,-6 3 14 0,6-3-2 15,-6 8-16-15,1-3-3 16,-10 11-10-16,3-3-1 16,-9 17-8-16,3-9 4 0,-6 29 3 15,0-10-2-15,1 31 0 16,5-13-2-16,6 35 0 15,3-19-2-15,12 21 1 16,0-21-4-16,12 6-2 0,-3-17-3 16,8-5 1-16,-5-10-6 15,15-8-3-15,-9-6-14 16,12-7-7-16,-7-6-17 16,7-13-8-16,-6 0-40 15,0-11-16-15,-3 0-29 16</inkml:trace>
  <inkml:trace contextRef="#ctx0" brushRef="#br0" timeOffset="120539.02">21418 13851 324 0,'0'-8'123'0,"0"8"-95"0,0 0 16 0,0 0 2 0,0 5-16 16,0-2-5-16,0 8-8 15,0-4-3-15,-6 20-8 16,3-6 0-16,-3 16 1 0,0-8 1 16,-3 8 0-16,4-5-4 15,-1 5-1-15,3-8-1 16,3 6 1-16,0-9 0 15,9-2 1-15,-1-3-2 16,10-2 1-16,-3-4-2 16,6-4 2-16,-3-3 0 15,3 0 1-15,-3 0-5 16,2-3-1-16,-2-2-10 16,0-1-5-16,-3 1-18 15,0 0-5-15,-3-1-32 0,0-2-12 16,0 0-63-1</inkml:trace>
  <inkml:trace contextRef="#ctx0" brushRef="#br0" timeOffset="120867.69">21662 13650 320 0,'3'-11'121'0,"-3"11"-95"0,12 3 16 0,-9-3 1 0,6 5-17 16,-3 1-5 0,9 9-6-16,-3 1 0 15,9 8-8-15,-3-5 9 0,2 26 4 0,-2-8 1 16,-3 23 2-16,0-12-2 16,-9 10-1-16,0-10-4 15,-12 15-2-15,3-7-6 16,-15 13-3-16,3-14-2 15,-9 4-3-15,7-12-13 16,-4-2-4-16,3-8-20 16,3-8-9-16,3-5-15 15,6-8-7-15,3-3-38 16,9-13-17-16,-3 0-1 16</inkml:trace>
  <inkml:trace contextRef="#ctx0" brushRef="#br0" timeOffset="121057.39">22267 14110 452 0,'0'0'167'0,"0"0"-129"0,0 0-3 0,0 0-8 16,-3 0-21-16,0 0-6 15,-9-2-29-15,3-1-11 16,-3 0 20-16,3 1-41 0,3 2-12 15,0 0-84-15</inkml:trace>
  <inkml:trace contextRef="#ctx0" brushRef="#br0" timeOffset="121455.26">22484 14097 216 0,'-3'16'82'0,"3"-16"-64"0,6 29 13 16,-3-24 3-16,3 11 0 15,-3-3 4-15,6 9-6 16,-3-7-2-16,6 4-16 0,-1-3 2 16,7-6 2-16,0 1-6 15,9-11 1-15,-6 0-2 0,6-8 1 16,-4 3-2-16,4-11 1 15,-6 3-4-15,0-14 1 16,-6 6-5-16,-9-11 0 16,0 3-1-16,-18 0 1 15,3 5 0-15,-18 8 1 16,9 3 2-16,-9 16 1 16,6-1-6-16,-5 17 0 15,5-3-3-15,0 13-2 16,3-3-2-16,3 11 1 15,3-7-19-15,9-1-9 16,0-6-30-16,9-7-10 16,-3-2-76-1</inkml:trace>
  <inkml:trace contextRef="#ctx0" brushRef="#br0" timeOffset="121892.54">22871 13549 360 0,'-9'-8'134'0,"9"8"-104"0,-9 8 7 16,9-5-2-16,-6 10-19 15,3-2-1-15,-6 13-5 16,3-3 1-16,-3 16-6 16,3-3 1-16,0 27 1 0,0-11-3 15,6 14-1-15,0-14-1 0,6 3-2 16,0-11 1-16,9-2-1 15,-3-6 0-15,9-7 0 16,-3-6 0 0,6-8 2-16,-4-5-3 0,1-13 0 15,-3 2 1-15,0-15 0 16,-3 5-3-16,-3-11 2 16,0 5 3-16,-6-2 1 15,-3 5-1-15,-6 6 1 16,0-1 0-16,-3 14 3 15,0-1-5-15,0 17-1 16,0-3 0-16,3 13 2 16,0-5-3-16,6 13-2 15,0-8-5-15,6 2 0 16,-3-4-23-16,6-6-9 16,-1-2-28-16,4-14-10 15,-3-2-68-15</inkml:trace>
  <inkml:trace contextRef="#ctx0" brushRef="#br0" timeOffset="122131.32">23362 13637 320 0,'6'-16'121'0,"-6"16"-95"0,-3 5 22 16,3-5 5-16,0 11-16 0,0-3-1 15,-3 13-17-15,0 0-6 16,3 19-8-16,0-9-2 0,-3 35 3 15,3-13-3-15,-3 16 0 16,0-13-3-16,0 13-3 16,3-14-20-16,-3 1-10 15,0-14-32-15,0-10-11 16,0-6-75 0,-3-18-36-16,0-3 93 15</inkml:trace>
  <inkml:trace contextRef="#ctx0" brushRef="#br0" timeOffset="122312.41">23231 14076 296 0,'-9'-45'112'0,"9"45"-87"0,12-27 26 0,-9 25 8 16,6-4-28-16,-3 4-8 0,6-1-15 15,0 1-4-15,5 2-2 16,-2 0-30-16,9-6-11 0,-3 4-118 16,9-9-53-1,-6 3 103-15</inkml:trace>
  <inkml:trace contextRef="#ctx0" brushRef="#br0" timeOffset="122548.46">23835 13520 360 0,'-15'3'134'0,"15"-3"-104"0,-26 13 23 15,23-10 1-15,-12 13-23 16,3-3-7-16,-6 19-8 0,3-6-3 15,-6 22-7-15,3-6-2 0,0 37 2 16,4-15-1-16,5 21 2 16,0-17-4-1,9 22-2-15,0-16-5 0,9-5 0 16,0-13-11-16,5-9-6 16,-2-7-10-16,9-16-6 15,-3-3-24-15,3-24-9 16,-3 3-51-1,6-26-58-15,5-19 60 16</inkml:trace>
  <inkml:trace contextRef="#ctx0" brushRef="#br0" timeOffset="123046.07">23930 13777 392 0,'-6'-5'148'0,"6"5"-115"15,-2 13 2-15,2-3-8 0,2 6-13 16,-2 11 0-16,3 2-6 15,0-5 0-15,0 18-5 16,3 19 3-16,-3-6 0 0,0-7-5 16,-3-3 0-16,0-8-8 15,0-8 0-15,0-8-15 16,-3-7-5-16,0-7-6 16,0-9 0-16,0-11 9 15,0-9 7-15,0-9 10 16,0-6 6-16,3-8 8 15,6 0 4-15,6-3 9 0,6 3 7 16,6 5-12-16,6 6-6 16,0 5-1-1,-1 5-1-15,-2 6-3 0,-3 4-1 16,-3 4-1-16,-6 4 1 16,-6 4-4-16,-9 2-2 15,-6 8 4-15,-6 2 1 16,-6 6 6-16,0 5 5 15,-3 3-5-15,3 3-2 16,3-1-6-16,6 1 0 16,7-1 0-16,4 0 0 15,7-2-3-15,6 0 2 16,3-3 1-16,3-2 2 0,0-3-10 16,-3-3-4-16,0-3-27 15,-4-4-13-15,1-6-52 16,-3-8-23-16,0-8 5 15</inkml:trace>
  <inkml:trace contextRef="#ctx0" brushRef="#br0" timeOffset="123304.03">24335 13496 340 0,'12'11'129'0,"-6"0"-100"0,9 7 9 0,-6-5-3 15,3 8-11-15,0 9 0 16,3 4 0-16,2 6 2 16,-2 10-14-16,-3 11 11 0,-3 8 4 15,-3-1-6-15,-6-1 1 16,-3-4-11-16,-6 1-2 16,-6 2-5-16,0-5-3 15,-2-6-20-15,-4-5-8 16,-3-5-28-16,-3-5-12 15,-9-3-124 1</inkml:trace>
  <inkml:trace contextRef="#ctx0" brushRef="#br0" timeOffset="123850.72">20189 15597 368 0,'-33'16'140'0,"33"-16"-109"0,-3 0 22 0,3 0 4 16,0 0-20-16,0 0-4 15,3-5-8-15,-3 2-4 0,3-5-11 16,-3 0-9-16,3 0-1 0,-3 0-2 15,3 0 0-15,0 1-29 16,3-1-12-16,0 2-38 16,9 1-13-16,-3 2-74 31</inkml:trace>
  <inkml:trace contextRef="#ctx0" brushRef="#br0" timeOffset="124334.6">20769 15438 340 0,'-15'35'126'0,"15"-35"-98"0,-11 53 10 0,11-45-3 16,-3 18-16-16,0-2-1 16,3 21-4-16,0-8-1 15,9 11-7-15,-1-9 0 0,13 1 1 16,-3-8-3-16,21-6-1 16,-6-5 1-16,11-13 2 15,-5-2-1-15,3-17 0 16,-7 0-3-16,1-23 1 15,-6 5-2 32,-6-16 2-47,-4 8-2 0,-8-11 2 0,0 9 0 0,-21-4 1 0,3 9 4 0,-23 7 3 0,5 4 0 16,-21 17 1-16,9 1-9 16,-5 16-1-16,8-1-7 15,-3 22 1-15,10-8-14 16,5 13-3-16,3-8-22 15,9 3-10-15,3-6-25 16,15-15-9-16,0-3-24 16,18-24-40-1,-4 3 50-15</inkml:trace>
  <inkml:trace contextRef="#ctx0" brushRef="#br0" timeOffset="124740.83">21255 15105 336 0,'5'-29'126'0,"-5"29"-98"0,-3-5 23 0,3 5 5 15,-2 2-23-15,2 1-9 16,-3 8-10-16,0-1-2 16,0 19-7-16,0-5-1 0,0 32 2 15,0-11-3-15,3 18 0 16,0-10 1-16,6 18 0 16,-3-12-5-16,8 4 1 0,-2-15-2 15,12-6 0 1,-6-7 2-16,12-14 2 15,-3-3 1-15,8-18 1 0,-5 0-2 16,6-16-2-16,-6 3 1 16,-3-11 1-16,-4 6-3 15,-5-6 0-15,-3 5 3 16,-9 1 3-16,0 2-2 16,-9 8-2-16,3 0 0 15,-3 8 1-15,0 0-1 16,0 16 2-16,3-3-7 15,6 22 1-15,0-6 1 16,9 5 1-16,0-5-17 16,6-2-5-16,-3-6-13 0,3-8-5 15,-3-2-38-15,3-17-16 16,-1 1-49 0</inkml:trace>
  <inkml:trace contextRef="#ctx0" brushRef="#br0" timeOffset="124955.85">21826 15132 416 0,'-9'-3'154'0,"9"3"-120"0,0 18-3 0,0-15-8 16,3 21-13-16,-3-6 2 16,3 30-3-16,0-8 0 15,3 13-5-15,0-8-1 0,3 18 1 0,-3-10-7 16,3 13 0-16,-3-16-32 15,0-2-12-15,0-8-31 16,-3-14-14-16,0-2-56 16</inkml:trace>
  <inkml:trace contextRef="#ctx0" brushRef="#br0" timeOffset="125134.98">21784 15552 372 0,'-9'-29'140'0,"9"29"-109"0,15-21 13 0,-12 18 1 0,9-2-22 15,0 2-2-15,9 1-15 16,-3-1-4-16,9 0-2 16,-7 1-7-16,10-1 0 0,-3 3-30 0,6-3-13 15,-7 1-43-15,13-3-16 16,-9-1-24 0</inkml:trace>
  <inkml:trace contextRef="#ctx0" brushRef="#br0" timeOffset="125469.63">22832 14774 296 0,'-3'-31'110'0,"3"31"-86"0,-18-14 22 0,18 14 6 15,-12 0-17-15,0 0-5 16,-8 8 0-16,5 0 3 15,-15 19-18-15,9-6 5 0,-6 21 1 16,4-7-3-16,-10 23 2 0,6-11-2 16,-9 46 0-16,9-22-5 15,4 25 0-15,5-22-6 16,9 34-2 0,3-20 0-16,15 7-1 0,-3-24-7 15,12 1 0-15,-3-17-10 16,11-7-2-16,-5-8-16 15,15-11-8-15,-6-5-21 16,8-11-10-16,-5-3-66 16,3-18-29-16,-9 3 39 15</inkml:trace>
  <inkml:trace contextRef="#ctx0" brushRef="#br0" timeOffset="125752.36">22737 15158 332 0,'9'-13'123'0,"-9"13"-95"0,15 0 11 0,-12 0 1 16,6 5-7-16,-1 0 3 16,7 11-5-16,-3 0-1 15,9 21-17-15,-3-5-6 0,9 16 0 16,-6-9-2-16,8 14 0 0,-5-11-3 15,12 14 1 1,-9-8-2-16,8-1-1 0,-5-7-13 16,3-6-6-16,-6-5-19 15,-3-7-8 1,-4-4-40-16,-5-13-17 0,0 1-43 16</inkml:trace>
  <inkml:trace contextRef="#ctx0" brushRef="#br0" timeOffset="126008.4">22921 15592 372 0,'-38'3'140'0,"38"-3"-109"0,-6 0 18 0,6 0-1 16,0 0-13-16,0 0-1 16,9-3 1-16,-3 0 2 15,9-7-20 1,-4 2-1-16,10-11-1 0,-6 3-6 0,9-13-3 15,-6 5-3-15,9-10 0 16,-7 5-7-16,7-5 1 16,-6 4-17-16,3-1-6 15,-3 4-25-15,0 1-7 16,-4 5-25-16,-2 2-8 16,0 6-74-1</inkml:trace>
  <inkml:trace contextRef="#ctx0" brushRef="#br0" timeOffset="126379.16">23145 15901 320 0,'6'16'121'0,"-6"-16"-95"0,17 3 18 16,-14 0 0-16,9-6-7 15,-3 0 1-15,9-13-10 16,-3 3-3-16,9-24-14 16,-6 5-2-16,5-10 1 0,-2 8-6 15,0-3-2-15,-3 5 1 16,-3 3 0-16,-3 5-1 16,0 5-2-16,-3 4 3 15,0 12 0-15,-1 0-1 16,1 11-2-16,-3 0 5 0,3 19 1 15,-3-6-5-15,3 16-2 16,-3-5 2-16,0-1 1 16,0-4-14-16,0-1-4 15,0-5-23-15,-3-2-8 16,0-3-43-16,-3-6-18 16,0-2-40-1</inkml:trace>
  <inkml:trace contextRef="#ctx0" brushRef="#br0" timeOffset="126564.59">23305 15777 396 0,'-6'-5'148'0,"6"5"-115"0,9-3 8 0,-9 3-2 0,6 0-19 16,0 0-3-16,6 0-10 16,-3 0-5-16,6 3-1 15,0-3-4-15,3 2 0 0,-3 1-27 16,5 0-10-16,-5-1-46 15,6-4-20-15,-3-1-41 16</inkml:trace>
  <inkml:trace contextRef="#ctx0" brushRef="#br0" timeOffset="128030.95">23746 14938 288 0,'0'3'107'0,"6"0"-83"0,-3-1 19 0,-3-2 6 16,6 3-12-16,0 2-1 15,3 1-12-15,3 4-4 16,2 3-12-16,4 9 1 0,3 4 4 16,0 8-5-16,3 9-2 15,0 15-1-15,-1 8 1 16,1 0-1-16,-3-2 0 16,-3 5 1-16,-6 10 1 15,-3 6 1-15,-6-9 0 16,-3-7-2-16,-3-5 1 15,-3-6 0-15,-3-5 1 16,-3-6-4-16,0-2-3 16,0-8 2-16,0-5 0 15,-3-3-8-15,0-5-2 16,-2-3-16-16,2-2-5 0,0-3-15 16,0-3-3-16,0-3-32 15,0-2-13-15,0-2-53 16</inkml:trace>
  <inkml:trace contextRef="#ctx0" brushRef="#br0" timeOffset="133525.34">7363 10332 256 0,'-6'-13'96'0,"6"13"-75"0,3 0-3 0,-3 0-6 16,0 0-14-16,0 0-3 15,6 2 3-15,3 1 0 16,6 2 2-16,8 1 0 0,4-1 2 16,6-2-3-16,9-1 0 0,8 1 1 15,10 2 2-15,5 3-3 16,4 0 0-16,2 3 1 15,4-1 0-15,8 1 0 16,6 2 0-16,-2-2 0 16,5-3 0-16,6-3 0 15,0-3 0-15,1-2 0 16,-1-2 0-16,-3-3 0 16,0-1 2-16,-2 1-1 15,-4 0-1-15,-9-1-2 16,-2-2 1-16,-4 0 1 15,-3 3 2-15,1 3-3 0,-10 2 0 16,-5 0 1 0,-9 2 0-16,-7 1 0 15,-5-1 0-15,-6 1-3 0,-6 0 2 16,-7-1 3-16,-2 1 1 16,-6 0-4-16,-9-3 1 15,-3 0 0-15,-9 2 2 16,-9-2-1-16,-8 0-1 15,-10 0 1-15,-9 0-1 0,-2 0 0 16,-7-2 0 0,-8-4-3-16,-13-2 2 0,-2 1-1 15,-3 1 0 1,-7 1 2-16,-5-3 0 0,-3 3 2 16,0 2 1-16,-1-2-4 15,-2 0 1-15,-6-1-2 16,3 4 0-16,12 2 6 15,-1-3 2-15,1 0 0 16,3 1 1-16,5-1-4 16,7 3 0-16,9 3-3 15,8-1-1-15,9 1 1 16,10 0 0-16,5-3-9 16,9 0-2-16,6 0-25 15,7 2-11-15,5 4-51 16</inkml:trace>
  <inkml:trace contextRef="#ctx0" brushRef="#br0" timeOffset="136843.34">18760 17320 380 0,'-18'5'143'0,"15"-5"-112"0,0 0 14 0,3 0-2 16,0 0-21-16,9 0-4 16,3-3-7-16,3 1 0 15,6-1-6-15,6 0 1 0,-4 3 4 16,4 0-4-16,3 0-1 16,3 0-5-16,3 3-2 15,2 0 1-15,4-1 2 16,-3 1-5-16,-4 0-1 15,-2-1-23-15,-3 1-8 0,-6 0-24 16,-7-3-8 0,-5-3-58-1,-6-5-63-15,-12-5 62 16</inkml:trace>
  <inkml:trace contextRef="#ctx0" brushRef="#br0" timeOffset="137058.76">18903 17039 380 0,'-18'11'143'0,"18"-11"-112"0,0 0 5 0,0 0-6 15,6-3-12-15,3-2 0 16,6 0-13 0,3-3-2-16,6 0-3 0,8 0 0 0,10 0 2 15,3 2-19-15,2 4-6 16,4 2-45-16,-1 0-21 15,1 0-64 1</inkml:trace>
  <inkml:trace contextRef="#ctx0" brushRef="#br0" timeOffset="137777.46">19966 17293 220 0,'-27'-24'82'0,"27"24"-64"0,-18-5 29 0,18 5 9 16,-6 0-9 0,3 0 0-16,-6 5-12 0,3-2-2 15,-3 8-18-15,3-3-2 0,0 7 0 16,0-1-5-16,3 9-2 16,0-1-1-16,6 7-1 15,0-3-5-15,12 3 1 16,-3-5 2-16,12-3 1 15,-3-5-4-15,12-13-1 0,-7-1 5 16,10-17 5 0,-6 1-2-16,3-9-1 0,-7 4-2 15,1-13-3-15,-6 6 3 16,-3-17 0-16,-3 12-1 16,-9-6 1-16,0 8 4 15,-18-1 6-15,3 7-1 16,-24 7 1-16,6 3-10 15,-11 15-1-15,5 1-2 16,0 13 0-16,6-3-3 16,4 13 2-16,2-4-4 15,6 9-1-15,3-7-15 16,9 8-4-16,0-3-27 16,12-8-11-16,-3-2-49 15,12-17-21-15,-3 1 11 16</inkml:trace>
  <inkml:trace contextRef="#ctx0" brushRef="#br0" timeOffset="138297.79">20299 16677 392 0,'-15'-24'145'0,"15"24"-112"0,-6-3 3 0,6 3-4 16,-3 8-17-16,0-3-1 15,-3 17-4-15,3-4 1 16,-6 19-6-16,3-5 1 0,-2 31 1 0,-1-10-1 16,3 24-1-16,0-16-6 15,3 10 1-15,0-15-2 16,9 7 0-16,0-10 2 16,9 3 0-16,-4-8-3 15,10-6 2-15,-3-8-1 16,18-13 0-16,-9-2-3 15,20-19 1-15,-11 0 2 16,9-16 3-16,-10 3-2 16,1-11 0-16,-6 3 1 15,-6-11 0-15,-4 6 0 0,-5-14 2 16,-3 8 1-16,-12-5 3 16,0 5 1-16,-12 3 1 15,3 6-2-15,-8 12-1 16,2 0-3-16,-3 22-2 15,3-3 1 1,0 18-1-16,3-4-3 16,6 9 2-16,0-4 1 15,9 12 0-15,0-7-3 0,9 10 2 16,-3-10-1-16,9-5 0 16,-3-3-16-16,6-11-5 15,-4-3-24-15,4-15-10 16,-3 0-36-16,6-14-16 15,-3 3-22 1</inkml:trace>
  <inkml:trace contextRef="#ctx0" brushRef="#br0" timeOffset="138524.94">20936 16925 312 0,'6'-29'115'0,"-6"29"-89"0,-3-8 34 0,3 8 9 15,0 0-25-15,0 0-8 0,-3 8-17 16,0-2-7-16,-3 15-7 15,3-3 3-15,0 30 2 0,3-8-5 16,0 13-3-16,0-11-1 16,3 11-1-16,0-11-11 15,3 6-5-15,-3-9-19 16,0-4-7-16,0-3-25 16,-3-11-7-16,0-5-45 15,-6-14-49 1,3 1 56-16</inkml:trace>
  <inkml:trace contextRef="#ctx0" brushRef="#br0" timeOffset="138698.89">20796 17230 332 0,'-27'-37'123'0,"27"37"-95"0,-3-24 18 0,3 21 4 15,6-2-15-15,-3 0 0 16,6-3-18-16,0 2-8 16,9 1-5-16,-3 0-4 0,12 2 3 15,-6 0-18-15,11-2-4 16,-5 3-33-16,9-4-12 15,-6 4-98 1,8-4-45-16,-5 1 108 0</inkml:trace>
  <inkml:trace contextRef="#ctx0" brushRef="#br0" timeOffset="139295.28">21743 16499 240 0,'3'-10'90'0,"-3"10"-70"0,3-5 26 0,-3 5 7 16,0 0-9-16,0 0-4 0,-3 2-5 15,0 1 0 1,-9 5-19-16,3 0 2 0,-9 18 2 0,3-5-5 16,-15 24 0-16,7-8-3 15,-10 19 0-15,6-11-9 16,-6 42-1-16,6-13-4 15,1 14 0 1,5-20 2-16,9 22 2 0,0-18-3 16,15 10 0-1,0-16 1-15,15-3 0 0,-3-12-7 16,11-4 0-16,-5-10-13 16,9-5-4-16,-3-8-16 15,9-8-5-15,-7-3-47 16,7-13-20-16,-9 0-18 15</inkml:trace>
  <inkml:trace contextRef="#ctx0" brushRef="#br0" timeOffset="139710.74">21793 16804 304 0,'0'0'115'0,"0"0"-89"0,3-6 30 15,-3 6 6-15,3 0-15 16,0 0-2 0,0 0-15-16,-3 0-6 0,9 3-14 15,-3 0-2-15,12 10 2 0,-3-2-4 16,12 15-1-16,-7-2 0 16,10 23-1-16,-3-10-5 15,6 14 1-15,-6-9-5 16,2 6-1-16,-5-11-15 15,3 0-6-15,-6-5-15 0,0-6-6 16,-4-2-47 0,-2-11-19-16,-3-2-26 15</inkml:trace>
  <inkml:trace contextRef="#ctx0" brushRef="#br0" timeOffset="139994.73">22329 16587 332 0,'-6'-13'126'0,"6"13"-98"0,-21 0 12 0,18 0 0 15,-9 7-15-15,3-1-3 0,-11 12 1 16,2-2 0-16,-6 19-12 16,3-9 2-16,-12 19 3 0,7-11-2 15,-13 25 0-15,6-12-8 16,-9 19-4-16,10-15-4 15,-4 4 1-15,3-10-8 16,3 0-4-16,7-8-15 16,2-2-8-1,3-6-24-15,9-6-12 0,0-1-48 16,9-6-61 0,0-3 57-16</inkml:trace>
  <inkml:trace contextRef="#ctx0" brushRef="#br0" timeOffset="140391.62">22198 17404 252 0,'-3'21'96'0,"3"-21"-75"0,0 3 23 0,0-3 5 15,3-3-11-15,0 1 0 16,3-11-8-16,0 2-4 15,9-15-14-15,-3 2-1 0,9-21 0 16,-4 8-6-16,4-14-3 16,-3 9-4-16,0 0 1 15,-3 7 7-15,-3 4 4 16,0 7-1-16,-3 3 2 0,0 5-2 16,-3 8 2-1,-1 0-6-15,1 18-3 0,-3 1-1 16,3 21 1-16,-3-6-1 15,3 14-1-15,-3-8 1 16,3 5-1-16,0-5-5 16,3 2 1-1,-3-5-16-15,0 0-6 16,0-5-20-16,0-3-7 0,-3-2-55 16,-3-9-23-16,0-2 12 15</inkml:trace>
  <inkml:trace contextRef="#ctx0" brushRef="#br0" timeOffset="140570.32">22267 17253 352 0,'-27'-2'132'0,"27"2"-103"16,-3 0 18-16,3 0 4 0,3 0-25 0,0 0-6 16,12-3-12-16,-3 3-6 15,14-2-1-15,-5 2-1 0,15-3 0 16,-9 0-29-16,8-2-10 15,-8 0-43-15,3-3-15 16,-3 0-44 0</inkml:trace>
  <inkml:trace contextRef="#ctx0" brushRef="#br0" timeOffset="140879.35">22588 16518 348 0,'9'3'132'0,"-9"-3"-103"0,30 10 14 16,-24-7-1-16,9 10-20 15,-4-2-2-15,13 18-1 16,-3-5 0-16,9 15-10 16,-6-7 3-16,2 18 2 0,-5-10-5 15,-3 31-1-15,-3-12 0 16,-6 12 2-16,-3-13 1 15,-9 11 1-15,0-13-4 16,-12 20 0-16,3-15-5 16,-9 11-2-16,3-17-22 15,-5-2-9-15,5-8-29 16,-6-3-13-16,6-7-80 16,3-6-68-16,3-5 83 15</inkml:trace>
  <inkml:trace contextRef="#ctx0" brushRef="#br0" timeOffset="151691.35">11622 9631 184 0,'-6'0'71'0,"3"2"-55"0,-3-2 22 16,6 3 5-16,-3 0-1 16,3-1-1-16,-2 1-7 15,-1-3-1-15,3 0-19 16,0 0 5-16,-3 0 4 0,3 0-6 16,0 0-2-16,3-3-6 15,0 1-1-15,5-6-10 16,10-5 0-16,15-9 0 15,15-4 1-15,14-6 1 16,1 6 2-16,-4-3-3 0,1 2 0 16,-1 1 3-16,1 5 1 15,-4-1-4-15,-2 4 1 16,-3-1 0-16,-7 6 0 16,-5 0-5-16,-9 0 1 15,-7 2-7-15,-5 3-3 16,-6 0-14-16,-9 3-8 15,-9-3-55-15,-6 3-26 16,-8 2 3 0</inkml:trace>
  <inkml:trace contextRef="#ctx0" brushRef="#br0" timeOffset="152046.82">11932 9194 288 0,'3'6'107'0,"3"-1"-83"0,0 3 8 15,-3-3-2-15,-3 0-14 16,0 3-4-16,-6 3-5 16,-9 5 0-16,-12 2-4 15,-9 6-4-15,-2 11 0 0,-4 4-1 16,3 6-2-16,1 0 3 0,8-3 2 15,6-2 4-15,6-3 4 16,6-5-2 0,6-3 1-16,6-5-3 15,6-3 2-15,3-5-4 16,6-3-2-16,3-5 2 0,6 0 0 16,3-3-6-16,2-2-2 15,1-3-34-15,6-3-13 16,3-2-91-1</inkml:trace>
  <inkml:trace contextRef="#ctx0" brushRef="#br0" timeOffset="152744.32">12998 9210 144 0,'-9'11'55'0,"9"-11"-43"0,0 0 3 0,0 0 1 16,0 5-6-16,0 0 2 15,0 1 4-15,0-1 2 16,3 3-9 0,0 0 3-16,0 0 4 0,2-3 5 0,-2 0 4 15,3 1 0-15,-3-1 0 16,3-2-8-16,0-1 0 15,3 1-6-15,0-3-1 16,3 0-6-16,0 0-1 16,3-3-1-16,0 1-2 15,0-1 3-15,-1 0 0 16,4-2-1-16,-3 0-2 16,3-3 1-16,0 0 1 15,-3 0 1-15,0 0 3 0,3-3 3 16,-4 1 2-16,-2-1-3 15,-3 1 0-15,-3 2-1 16,3-6 1-16,-6-9-7 16,-3-1 0-16,-9 0 1 15,3-2 1-15,-6 2-1 16,-3 3 1-16,-2 5 0 16,-1 5 3-16,-3 6-3 15,3 5 0-15,3 0-1 16,-6 10-2-16,-5 9-4 15,2 2 0-15,3 3-3 16,3 2 2-16,6-2-13 0,3-3-3 16,3 0-18-1,3 1-7-15,3-4-40 16,6 3-15-16,9-5 2 16</inkml:trace>
  <inkml:trace contextRef="#ctx0" brushRef="#br0" timeOffset="153375.04">13367 9120 236 0,'-12'8'88'0,"9"0"-69"0,-6 11 13 0,6-6 0 16,0 5-6-16,-3 6-1 0,0 3-9 15,3 4-5 1,0 6-6-16,3 11-2 0,0 8 3 0,0-1-1 15,0-2 0-15,0 3-6 16,0-9 1-16,-3-4 2 16,0-14 1-16,0-5-6 15,-6-1-2-15,-9 4 4 16,6-14 2-16,3-2-2 16,-5-9 1-16,-7-7 0 15,0-8 2-15,6-6-1 16,6 1-1-16,3 4 1 15,12-15-1-15,9-16 2 16,9-2 1-16,6 2-1 16,2 0 1-16,7 2-2 15,-12 12 2-15,-3 4-2 0,5-10 2 16,7-13-2-16,-12 13-1 16,-6 8 1-16,-3-3 1 15,-3-8 1-15,-7 11 3 16,-5 5-1-16,-3 6 0 15,-2 5-3 1,2-1-2-16,0 7-2 0,3 1 1 16,3 4-4-16,5-1 1 15,7 0 2-15,6-2 3 16,6 0 0-16,3-3 2 16,0 0 0-16,-1 0 3 15,-2 0-1-15,-6 3 0 16,-6-1-6-16,-3 4 1 0,-6 2 0 15,-6 5 2-15,-9 8-8 16,-6 8-3-16,-6 9 2 16,3-1 4-16,3-8 2 15,-3 8 3-15,-5 5-21 16,5 1-7-16,6-4-117 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2T14:30:28.53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14334 9028 324 0,'-3'-11'123'0,"3"11"-95"0,-6-5 18 0,6 5 1 16,-3 0-12-1,0 0-3-15,-9-3-7 0,3 0-4 16,-9 3-11-16,4 0 0 0,-16 0 1 16,6 0-4-16,-12 8 1 15,6 0-5-15,-5 11 0 16,8-3 1-16,-6 8 2 16,9-1-5-16,1 6-3 15,2-5-2-15,3 5 0 16,3-5 0-16,6 0 3 15,0-6-2-15,6 1-1 16,0-3 3-16,6-3 0 16,0-2-2-16,6-3 2 15,-3 0 1-15,12-3 0 0,-3 0 0 16,12 0 0-16,-7-2 0 16,13 2 0-16,-3 1 0 15,3 2 0-15,-7 0 0 16,1 5 2-16,-6-3-1 15,0 12-1 1,-3-7 1-16,-3 12 1 0,-3-6 1 16,-1 8 3-1,-2-5-3-15,-6 5-2 0,0-8 11 16,-9 3 4-16,0-5 3 16,-14-1 3-16,2-2-8 15,-15-3-1-15,6-2-7 16,-8-3-2-16,5 0-2 15,0-3-2-15,3-2-2 0,6-3 1 16,3 0-4 0,4 0 1-16,2 0-25 0,3-6-8 15,0 4-19-15,12-14-5 16,0 3-35-16,18-17-14 16,-6 7-41-1</inkml:trace>
  <inkml:trace contextRef="#ctx0" brushRef="#br0" timeOffset="420.17">14536 9057 328 0,'9'-21'123'0,"-9"21"-95"0,6-8 9 0,-6 8 0 0,3 0-17 15,-3 0-1-15,3 5-2 16,0 0-2-1,3 8-7-15,-3 1 4 0,0 9 1 0,0 1 0 16,-6 5 0-16,0-2-5 16,-3 7-3-16,0-5 0 15,-6 19-1-15,3-8-2 16,0 15-2-16,1-10-2 16,2 0 1-16,3-8 1 15,3-5 0-15,0-3 2 16,6-8 1-16,-3-2 1 0,8-3 2 15,-2-3-1-15,9-5 0 16,-3 0-3-16,3-3 1 16,-3 0 0-1,3 1 1-15,-3-1-2 0,5 0 1 16,-5 0-7-16,3-2-1 16,-3 0-18-1,0-3-8-15,0 0-19 0,0 0-6 16,-3 0-30-16,-3-6-10 15,-1 1-37 1</inkml:trace>
  <inkml:trace contextRef="#ctx0" brushRef="#br0" timeOffset="1117.76">15156 8916 236 0,'14'-10'90'0,"-14"10"-70"0,12-5 28 0,-12 5 9 0,3 0-8 16,-3 0 1-16,0 0-15 15,0 0-4 1,-3 8-18-16,0-1 3 0,-9 15 2 0,1-4-4 16,-13 24 0-16,3-7-4 15,-6 13-1-15,3-6-5 16,0 13-1-16,4-10-1 16,5 29-2-1,3-15-2-15,12 7-1 0,0-13 4 16,12 0 1-16,-3-6-5 15,12-4-2-15,-4-9-14 16,10-2-3-16,-3-6-8 16,3-7-4-16,-3-3-19 0,2-11-6 15,-5 0-46 1,3-15-18-16,-6-1 19 16</inkml:trace>
  <inkml:trace contextRef="#ctx0" brushRef="#br0" timeOffset="1580.96">15298 9282 300 0,'-3'-37'112'0,"3"37"-87"0,0-11 15 0,0 11 1 16,0 0-17-16,0 0-3 15,3 3-8-15,0-1-1 16,6 9-7-16,-3-1 1 0,3 9 4 0,0-6-4 16,0 14-1-16,0-4-2 15,0 14-3-15,-3-5 1 16,-3 3-1-16,0-6 0 15,0-5 2-15,0-3 3 16,-3-8 2-16,0 0-3 16,-3-15-3-16,3-1-3 15,0-16 1-15,0 3 1 16,3-10 0-16,0 5-3 16,9-6 0-16,-3 6-1 15,8-3 3-15,-2 3-2 16,6 3-1-16,-3 2 5 15,6 3 1-15,-3 2 8 16,0 8 4-16,-4 1 4 0,-2 7 3 16,0 0-5-1,0 11 1-15,-3-3-6 16,-3 11-1-16,0-3-4 0,-3 9 1 16,0-7-4-16,-3 4 0 15,0-6-12-15,-3 0-7 16,0-5-18-16,0-3-6 15,0-2-23-15,0-11-8 16,0 0-57 0,0-13-60-16,0 2 64 15</inkml:trace>
  <inkml:trace contextRef="#ctx0" brushRef="#br0" timeOffset="1848.28">15757 9020 320 0,'9'-3'121'0,"-9"3"-95"0,15 16 18 0,-12-13 2 0,6 12-16 16,-1-1-3-16,7 12-4 15,-3-2-3-15,6 8-10 16,-3-6 5-16,3 11 4 0,-3-5 1 16,-3 26 3-16,-3-10-9 15,-9 15-3-15,0-10-6 16,-9 8-2-16,0-8-1 15,-9 5-2-15,3-10-24 16,0-3-9-16,3-8-29 16,3-11-12-16,3-5-57 15,6-21-26-15,0 0 34 16</inkml:trace>
  <inkml:trace contextRef="#ctx0" brushRef="#br0" timeOffset="2331.17">16159 8808 248 0,'-6'-8'93'0,"6"8"-72"0,0-13 31 16,0 13 9-16,3-3-18 16,0 1-7-16,3-4-15 15,0 1-3-15,2 0-11 16,-2-1-2-16,3 4 1 0,0-1-5 16,0 6-1-16,-3-1 2 15,0 9 1-15,0-3 1 16,-6 8 2-16,0-3-3 15,-3 8 0-15,0-2-1 16,-6 7-2-16,3-5 1 16,-3 6-1-16,0-6 6 0,3 0 4 15,0-2-3-15,3-1-2 16,1-2 0-16,4-3-1 16,1-2 2-16,3-1 1 15,0-2-3-15,6 0-1 16,-3-2-1-16,6 2-2 15,0-3-8-15,0 8-5 16,0-5-35-16,0 3-14 16,-3-1-109-1</inkml:trace>
  <inkml:trace contextRef="#ctx0" brushRef="#br0" timeOffset="5166.81">18593 9110 324 0,'3'-22'123'0,"0"22"-95"0,-3 0 11 0,0 0-1 0,0 8-15 16,0-2-3-16,0 4-9 16,0 3-3-16,3 9-4 0,3 1-3 0,3 7 0 15,3 1-1 1,6 6 2-16,3 8-1 0,3 11 2 15,2 5-2 1,-2-3-1-16,0-2 1 0,-3-9 1 16,0-7-1-16,-6-8-1 15,-3-6 1-15,-4-5 1 16,1-5 3-16,0-5 4 16,0-9 2-16,-3-10 3 15,3-7-1-15,0-17 0 16,6-16-3-16,3-7-1 15,3-6-3-15,2 3 1 16,4-1-4-16,0-2 0 0,0 3-1 16,-3 5 1-1,-6 8-4-15,-7 8-2 16,-2 8 6-16,-3 5 5 16,0 3-15-16,-3 5-5 15,0 6-29-15,0 2-14 0,0 5-51 16,0 6-19-16,3 2-19 15</inkml:trace>
  <inkml:trace contextRef="#ctx0" brushRef="#br0" timeOffset="5563.75">19466 9496 360 0,'-12'0'134'0,"12"0"-104"0,3-5 7 0,-3 5-5 15,6-3-12-15,0 0-1 0,11-5-11 16,10-2-5-16,-3 5-2 16,-3-1 1-16,9 4 3 15,5-1-15-15,-11 6-8 0,-3-3-18 16,0 2-7-16,-6 1-21 15,0 0-10-15,-3-1-57 16</inkml:trace>
  <inkml:trace contextRef="#ctx0" brushRef="#br0" timeOffset="5736.57">19513 9308 336 0,'-12'0'126'0,"12"0"-98"0,3 0 10 0,-3 0-3 15,6 0-18-15,0 0-2 16,9 0-9-16,-3 0-2 16,9-3-2-16,-3 1 1 0,11-1 0 15,-5 0-39-15,6 1-15 16,-6-1-107 0</inkml:trace>
  <inkml:trace contextRef="#ctx0" brushRef="#br0" timeOffset="6981.3">20269 9356 208 0,'-15'31'77'0,"15"-31"-60"0,-17 51 17 0,14-43 6 15,-3 18-6-15,0-5 3 16,-3 6-10-16,3-3-4 16,3-1-13-16,0-4 0 0,3-3 3 15,0-3 8-15,6-16 5 16,0 1 1-16,9-30 3 15,-3 3-10-15,5-19-4 16,-2 11-7-16,9-29-4 16,-3 13 0-16,3-21-1 15,-3 16-2-15,-1 0-2 16,-5 10 3-16,-6 3 0 16,0 11 1-16,-9 7 0 15,0 3-2-15,-3 14-2 16,0-1-4-16,0 24 0 15,0-2 2-15,3 29 1 0,0-9-2 16,6 17 2-16,-3-11-1 16,12 0 0-16,-3-8 2 15,9-2 0-15,-3-4 0 16,8-7 0-16,-5-2 2 16,9-14 1-16,-6 0-1 15,6-19-2-15,-7 3 1 16,10-29-1-16,-9 8 2 0,3-8 3 15,-3 6-4-15,-7 4-1 16,-2 9 2 0,-3 4 3-16,-3 4 2 15,-6 7 1-15,-3 3-7 0,-3 19 0 16,0-3-3-16,0 29-2 16,0-8 5-16,0 16 1 15,0-5-3 1,-3 15-1-16,3-10 1 0,0 14 2 15,0-12-9-15,3 1-2 16,0-9-19-16,6-4-9 16,-3-6-18-16,9-11-5 15,-3-2-22-15,3-10-10 16,0-1-27-16</inkml:trace>
  <inkml:trace contextRef="#ctx0" brushRef="#br0" timeOffset="7414.76">20927 9438 212 0,'3'5'79'0,"-3"-5"-61"0,12 13 10 0,-9-10 0 0,9 7-1 16,-3-2 3-16,9 6-10 15,-3-4-2-15,8-2-10 16,-5 0 6-16,6-8 5 0,-3 0-1 16,3-11-1-16,-6 4-1 15,2-12 0-15,1 3-6 16,-6-5-2-16,0 2-4 15,-6-4-3-15,-3 4 2 0,-9-2 2 16,0 2-4 0,-12 6-3-16,3 3 1 15,-6 7 0-15,0 0 1 0,1 11 2 16,2-2-3-16,3 4-2 16,3 1-1-16,6 2 0 15,0 0 7-15,12 0 3 16,-3-2 3-16,6 0 2 15,0-3-3-15,2-1-3 16,-2 1-2-16,3 0-3 16,-3-2 1-16,0 4 1 15,0-2-1-15,3 5-1 16,-3-2 1-16,6 2-1 16,-4-2-14-16,7-6-5 15,-3 0-19-15,6-7-6 16,-3 2-21-16,3-11-9 15,-4 3-51 1</inkml:trace>
  <inkml:trace contextRef="#ctx0" brushRef="#br0" timeOffset="7687.51">21662 8914 272 0,'3'-16'104'0,"-3"16"-81"0,0 0 29 16,0 0 9-16,0 5-19 15,0 1-4-15,0 9-13 0,0-1-4 16,0 23-12 0,0-8-1-16,-3 21-1 0,3-8 1 15,-3 17 2-15,0-12-3 0,0 22-2 16,0-13-2-16,0 7 0 16,0-13-2-1,0-2-1-15,3-8-19 0,0-6-8 16,0-7-19-16,-3-9-7 15,3-5-37-15,-5-15-18 16,2 2-17 0</inkml:trace>
  <inkml:trace contextRef="#ctx0" brushRef="#br0" timeOffset="7869.78">21439 9305 356 0,'0'-13'134'0,"0"13"-104"0,15-5 12 0,-12 5-4 16,9 0-17-16,-3 0-4 0,9 3-10 15,-4-1-3-15,10 3-2 16,-3-2-2-16,9 0 1 16,-6-1-15-16,8-2-3 15,-5 0-29-15,6 0-12 0,-6 0-30 16,6-5-10-16,-7 0-18 16</inkml:trace>
  <inkml:trace contextRef="#ctx0" brushRef="#br0" timeOffset="8201.54">22219 8750 268 0,'15'-21'101'0,"-15"21"-78"0,3 0 33 15,-3 0 9-15,-3 5-19 0,3-2-4 16,-9 4-13-16,3 1-6 15,-9 14-13-15,3-4 5 0,-12 17 2 16,6-9-3-16,-11 35 2 16,5-11-3-16,-3 19 2 15,3-14-6-15,6 27-1 16,4-18-6-16,14 18-2 16,0-16 0-16,8 0 2 15,1-10-8-15,9-6-3 16,-3-10-13-16,9-6-4 0,-6-5-15 15,12-8-4-15,-7-2-29 16,7-16-10-16,-6-1-66 16</inkml:trace>
  <inkml:trace contextRef="#ctx0" brushRef="#br0" timeOffset="8695.54">22240 9165 292 0,'-6'-13'110'0,"6"13"-86"0,6 0 18 0,-6 0 1 16,6 5-12 0,-3-2-3-16,3 7-10 15,0-2-1-15,3 8-10 16,-4-2-2-16,4 7 1 0,0-3-1 16,-3 9 0-16,0-6-3 0,0 8 1 15,-3-5-4 1,0 5 0-16,-3-5 3 0,0-6 1 15,0-2 3-15,0-11 1 16,0 1-8-16,0-17-1 16,0 3 0-16,0-13 3 15,0 5 0-15,9-13 2 16,-3 5 0-16,12-13 1 16,-3 5-2-16,6-2-2 0,-4 5 1 15,4 2-1 1,-3 4 0-16,3 7 0 15,-6 2 2-15,0 12 1 0,0 2 1 16,-3 16 2 0,-1-3-1-16,-2 11 2 15,0-3-2-15,-3 8 0 0,0-5-3 16,-3 10-2 0,0-7 1-16,-3 7-1 0,0-5-9 15,0-2-2 1,0-4-16-16,0-4-6 0,0-3-31 15,0-11-13-15,0-2-62 16,3-16-39 0,-3 2 79-16</inkml:trace>
  <inkml:trace contextRef="#ctx0" brushRef="#br0" timeOffset="8980.36">22662 8789 300 0,'6'-15'112'0,"-6"15"-87"0,6 2 13 0,-6-2 1 16,9 6-8-16,-3-1-1 16,12 8-5-16,-3-2-4 31,12 12-11-31,-6-4 2 0,5 21 2 0,-5-6-3 0,0 22-1 16,-3-11 0-16,-6 10 1 15,0-5-3-15,-12 14-3 16,0-14-2-16,-12 19 0 15,3-13 0-15,-15 4 1 16,6-12-9-16,-6-3-4 0,4-5-24 16,-4-6-11-16,6-7-32 15,-3-4-15 1,6-4-61-16</inkml:trace>
  <inkml:trace contextRef="#ctx0" brushRef="#br0" timeOffset="10313.26">22927 8485 180 0,'-3'0'68'0,"3"0"-52"0,6 0 23 15,-6 0 10-15,6 0-1 16,0 0 2-16,3 3-13 16,-3-1-5-16,3 4-18 15,0-1-4-15,3 6-3 0,-3-3-1 16,3 10 1-16,-3-5-2 15,0 11 2-15,-3-5-4 16,-1 7 0-16,1-2-3 16,-3 0-1-16,0-6 3 15,-3 1 1-15,0-3-1 0,0-3 1 16,0-3 0 0,-3-4 1-16,0-4-2 0,3-10-2 15,0 3 3 1,0-16 0-16,0 3 1 0,6-14 0 15,-3 5-2-15,6-4-2 16,0 7 1-16,6 0-1 16,-3 5-3-16,6 4 2 15,-3 1 1-15,6 4 2 16,-4 2-3-16,1 8 0 16,-3 0 3-16,0 10 1 15,-3-2 1-15,-3 16 0 16,-3-5 0-16,-3 10 2 15,0-5 1-15,-3 2 1 16,0-5-4-16,-3-5-1 0,0-3 1 16,0-5 0-16,3 0-2 15,0-16-2-15,0 0-2 16,6-13 1-16,-3 3-1 16,9-12 0-1,-3 9 4-15,6-2 1 0,-1 4-1 16,7-2 1-16,-3 5-4 15,3 3 0-15,-3-1-1 16,0 7 0-16,0 1 4 16,-4 6 3-16,-2 0 2 15,-3 11 3-15,0-1-3 16,-6 14 1-16,0-3-5 16,-3 11-2-16,0-5 0 15,0 10-1-15,0-8-3 0,0 0 0 16,0-5-18-16,0-1-9 15,0-1-35-15,0-6-16 16,0-3-78 0</inkml:trace>
  <inkml:trace contextRef="#ctx0" brushRef="#br0" timeOffset="15119.44">17102 9745 216 0,'-12'5'82'0,"9"-2"-64"0,-6-3 26 15,6 0 7-15,0-3-6 16,-3-5 0-16,1-3-10 15,-4-4-2-15,0-9-18 16,0-8 0-16,0-8 1 0,0-7-2 0,3-4 0 16,3 4-4-1,3-1 1-15,0 0-6 16,6-2-3-16,3 0-1 16,3-3 1-16,6 0-1 15,2 3-1-15,7 0 1 16,12 7-1-16,9 9 0 0,11 5 0 15,1 8 0-15,-7 5 0 16,-5 8-3-16,-4 2 2 16,-2 9 1-16,-3 8 2 15,-3 7-1-15,-4 14 2 16,-2 10-4-16,-3 3 0 16,-3 3 3-16,-6-3 1 15,-4-3 1-15,-2 1 0 16,-3 2-2-16,-3 0-2 0,-3-1-2 15,-3-4 1-15,0-8-10 16,0 0-3-16,-3-6-15 16,0-2-4-16,0-3-25 15,0-8-10 1,-3-2-59-16,3-3-46 16,0-8 70-16</inkml:trace>
  <inkml:trace contextRef="#ctx0" brushRef="#br0" timeOffset="15494.4">17540 9393 304 0,'-3'-8'115'0,"9"0"-89"0,-3 5 8 0,0 3-1 16,-3 0-19-16,3 0-5 15,3 5-3-15,0 3-2 16,0 6-2-16,2 4 3 0,4 9 4 16,0 4-5-16,6 4 0 15,0 2-2-15,3-3-2 16,3-5 1-16,-1-5 1 16,-2-5 1-16,0-6 1 15,-3-3 11-15,0-7 7 16,0-6 2-16,-3-4 1 15,-1-9-10-15,-2-8-4 16,0-5-4-16,-3 0-2 0,0-3-6 16,-3 5 1-1,-3 4-27-15,0 1-9 0,-3 4-61 16,0 5-28-16,-3-1-22 16</inkml:trace>
  <inkml:trace contextRef="#ctx0" brushRef="#br0" timeOffset="17177.89">13084 9102 288 0,'3'-27'110'0,"-3"19"-86"0,-3-5 27 16,3 10 7-16,-3-2-13 15,-3 0-4-15,-3 2-15 16,0 1-3-16,-3 2-14 0,-3 2-5 0,-3 3-1 15,-2 6-4-15,-4 8 0 16,-3 7 1-16,0 3 0 16,0 0 0-16,4 6 0 15,5 2-3 1,3 5 0-16,3 8-1 16,9 6 3-16,6-1 0 0,6-4 3 15,6-6-6-15,6-6 1 16,2-7 1-16,1-5 3 15,3-6 0-15,3-8-1 16,0-5 1-16,2-5-1 0,-2-6 2 16,-3-5 1-16,-3-5-1 15,-4-8 1-15,-5-6 0 16,-6-5 1-16,-6-5-5 16,-3 6 1-16,-9 1-2 15,-3 7-2-15,-5 1 5 16,-1 7 1-16,3 1-3 15,3 6 1-15,0 0-5 16,3 3-1 0,3 3-2-16,3 2 2 0,3 0 2 15,6-3 2-15,3 0 1 16,3-2 1-16,6 0 0 16,3-1 2-16,-1-2-1 15,1 6 2-15,-3-3-31 16,0 2-13-16,-3 0-45 15,-3 3-21-15,-3 3-27 16</inkml:trace>
  <inkml:trace contextRef="#ctx0" brushRef="#br0" timeOffset="17479.62">13408 9509 160 0,'0'0'63'0,"9"3"-49"0,-3-3 31 15,0 0 11-15,0 0-11 16,3 0-3-16,0 0-16 15,0-3-6 1,3 0-11-16,-3 1-6 0,0-1 0 0,-3 3-2 16,0-2 2-16,-3-1-37 15,-1 0-15-15,1 1-76 16</inkml:trace>
  <inkml:trace contextRef="#ctx0" brushRef="#br0" timeOffset="17690.5">13450 9337 232 0,'0'0'88'16,"0"0"-69"-16,6 0 17 0,-3 0 5 0,3 0-22 0,3 0-7 16,0 0-8-16,3 0-1 15,0 0-2-15,-1 3-5 0,1-1-2 16,-3 1-94-1,3 5-65-15,-3 0 60 16</inkml:trace>
  <inkml:trace contextRef="#ctx0" brushRef="#br0" timeOffset="41467.06">5628 12015 100 0,'0'-16'38'0,"0"11"-29"0,0 2 21 16,0 3 8-16,0 0-5 15,-6 0-2-15,0 0-9 16,0 3-3-16,-3-1-11 16,0 4 1-16,0-1 4 0,3 3-1 15,0 0 3-15,0 2-6 16,3 9-1-16,0 7 0 0,3 14 2 15,0 8-5-15,3 2-3 16,3 3-1 0,3 8 1-16,-6 5-1 0,3 8-1 15,0 0 1-15,-3-3-1 16,0-2 0-16,0 0 0 16,0 8 0-16,0-3 2 15,-3-5-1-15,0-6-1 16,0-5 1-16,0-5-1 15,0-5-9-15,-3-3-4 16,3-11-13-16,0-5-6 16,0-8-19-16,3-7-7 15,0-9-22 1</inkml:trace>
  <inkml:trace contextRef="#ctx0" brushRef="#br0" timeOffset="42351.21">5497 11983 140 0,'-9'-8'52'0,"6"5"-41"0,-3-2 24 0,6 5 7 16,-3-3-3-16,3 1 2 15,-6-1-12 1,6 1-3-16,0-1-15 0,0 0-2 0,6 1-2 16,0-1-6-1,12 0-2-15,8-2 0 0,4-3 0 16,3 0 1-16,6 0 0 15,-1-2 0-15,13-1 0 16,11-5 0-16,10-2 0 16,2-4 0-16,4 1 2 15,5 0-1-15,6 3-1 0,4 2 1 16,-10 3-1 0,-3-3-3-16,4 0 2 0,2 0 1 15,0 3 2 1,-5 2-1-16,-7 0-1 15,-3-2-2-15,1 0 1 16,-1 2 1-16,-5 1 2 16,-7 2-3-16,-5 0 0 0,-6 3 1 15,-4-1 2-15,-8 1-1 16,-6 0 2-16,-4 2-2 16,-5 1-1-16,-3-1 1 15,-6 0-1-15,-3 1 0 16,0-1 2-16,-3 3-1 15,0 0 2-15,-6 0 0 16,0 0 1-16,0 0-2 0,0 3 1 16,-3-1-2-16,0 4 2 15,0-1-4-15,-3 3 0 16,0 2 1-16,-3 4 2 16,0 4-3-1,0 6-2-15,0 10 2 0,0 6 2 16,-3 2 0-16,3 3-1 15,1 3 1-15,-1 5-1 16,0 10 0-16,3 9 0 16,0-1 2-16,0-2 1 15,3-3-1-15,-3 8-2 16,0 3 1-16,0 2 1 16,0-2-3-16,3-8-2 15,-3-6 4-15,3-4 3 0,0 1-3 16,0-1-3-16,0-6 1 15,0-6 0 1,3-7-2-16,0-8 0 0,0-3-20 16,3-5-8-16,-3-6-30 15,0-2-14-15</inkml:trace>
  <inkml:trace contextRef="#ctx0" brushRef="#br0" timeOffset="42847.21">5687 13417 212 0,'-45'5'79'0,"25"-2"-61"0,-4-3 21 0,15 0 5 16,-3 0-5-16,0-3 0 15,3 1-9-15,-3-1-4 16,6 0-14-16,3 1-3 0,3-4 1 0,12 1-6 16,12 3-2-16,6-1-1 15,8 0 1-15,16 3-3 16,17 3-2-16,13 5 4 15,2-3 1-15,12-2 0 16,4 2 1 0,8 3-4-16,-12-5 0 15,-3-3-1-15,0 0-2 0,-2 2 5 16,-10 1 1-16,-9 2 0 16,-11 0-2-16,-9 1 3 15,-7 2 0-15,-5 0-4 16,0 0 1-16,-7 0 0 15,-2 2 0-15,-3 1-14 16,-3-1-3-16,-4 1-9 16,1-1-4-16,0 1-25 0,-3-3-10 15,0 0-52 1</inkml:trace>
  <inkml:trace contextRef="#ctx0" brushRef="#br0" timeOffset="66706.27">15795 12438 252 0,'-8'5'96'0,"2"1"-75"0,-3 7 10 0,6-5-2 15,-3 2-9-15,3 6-1 0,-3 5-11 16,3-5-3-16,0 16-3 16,0 0-4-16,6 2 1 15,3-2-1-15,6-3 0 0,6-5 2 16,8-6 0-16,7-7-3 16,6-6 2-16,5-10 1 15,-2-11 2-15,0-8 8 16,-6-10 5-16,-7-6 4 15,-2 1 1-15,-6-4-5 16,-6 1-1-16,-9 0-6 16,-6 2-3-16,-12 5 6 15,-9 6 3-15,-9 6-1 0,-5 9 0 16,8 4-5-16,-9 12 0 16,0 9-3-16,7 5 0 15,5-3-6-15,0 16-1 16,6 6-6-16,6 4 0 15,6 1-25-15,6-3-8 16,6-5-45 0,6-11-20-16,6-11-24 15</inkml:trace>
  <inkml:trace contextRef="#ctx0" brushRef="#br0" timeOffset="66988.72">16233 11904 264 0,'-6'-16'99'0,"3"13"-77"0,-3 6 24 0,3 2 6 0,0 0-16 15,-3 6-4-15,0 5-12 16,0 2-2-16,-3 9-11 16,3 10 0-16,1 16 3 0,-4 8-2 15,3 2 1-15,0 1-5 16,0 2-1-16,0 0-3 15,3-3-1 1,3-2 1-16,0-11 2 0,3-7-19 16,3-9-8-16,0-7-27 15,3-9-12-15,0-7-48 16,2-11-56-16,4-6 52 16</inkml:trace>
  <inkml:trace contextRef="#ctx0" brushRef="#br0" timeOffset="67621.91">16313 12544 232 0,'0'21'88'0,"3"-5"-69"0,0 8 13 0,0-11 2 15,3 3-16-15,0 0-2 16,3-3-4-16,3-5 0 16,0-3-6-16,3-7 7 0,0-9 4 15,0-8-1-15,0-4 3 0,-1-4-4 16,-5-2 1-1,0 0-5-15,-6 0-1 16,-3 2-4-16,-3 4 1 0,-3 4 0 16,0 3 3-1,0 6-5-15,-3 2-3 16,7 0-4-16,2 5 1 0,2 0-1 16,7 3-2-16,3 0 3 15,3-2 0-15,3-3-2 16,3-1 2-16,0-2 1 15,0-2 2-15,-4-1-1 16,-2 1 2-16,-3 2 0 16,-3 0 3-16,0 2 1 15,-3 6 3-15,-6 6-1 16,0 2 0-16,0 5-3 16,0 5-1-16,0 4-3 0,0 4-2 15,0 3 1-15,3 3 1 16,0 2-3-16,0-2 0 15,3-3-1-15,0-5-2 16,0-6-24-16,3-4-9 16,0-6-19-16,3-11-7 15,2-5-6-15,1-5-2 16,0-6 17-16,3-2 9 16,0 0 27-16,-3 0 10 15,0 2 22-15,-3 6 8 16,0 2 31-16,-4 3 16 15,-2 6-10-15,-3 4-2 16,0 6-24-16,-3 6-8 0,0 4-15 16,3 6-6-16,0 0-6 15,0-3 1-15,3-3-41 16,0-7-19-16,3-8-82 16</inkml:trace>
  <inkml:trace contextRef="#ctx0" brushRef="#br0" timeOffset="67770.71">16956 12282 288 0,'-6'-37'110'15,"6"21"-86"-15,-3 0 11 0,0 14 1 0,3-1-22 0,-3 0-7 16,0 1-63 0,1-1-27-16,-1 0-42 15,0 1-17-15</inkml:trace>
  <inkml:trace contextRef="#ctx0" brushRef="#br0" timeOffset="68372.1">17102 12345 260 0,'3'24'96'0,"-3"-13"-75"0,3 10 17 0,-3-10 1 16,3 2-15-16,0 3-1 15,0 2-11-15,0 6-3 16,0 0-5-16,0 2-5 0,3-2 0 0,0-5 3 15,0-3 1-15,3-6 5 16,0-10 5 0,0-8 6-16,0-8 3 15,3-5-7-15,-1-3-4 16,1-2-6-16,3-1-2 0,-3 1-1 16,-3-1 1-16,-3 4 0 15,0 4 1-15,-3 3-9 16,0 3-2-16,-3 5-25 15,3 3-11-15,0 5-5 16,3 2-1-16,0 6 10 16,3 3 4-16,3 2 17 15,-1 0 9-15,4 1 3 0,0-4 5 16,3 1 11-16,0-3 6 16,3-3 9-16,-3-2 7 15,3-3-2 1,-4-6 0-16,-2-2-6 0,0-5-3 15,-3 0-9-15,-3 0-3 16,-3-3-1-16,-3 0 0 16,-3 3 2-1,-3 2 1-15,0 3-1 0,-6 6 1 16,3 4-6-16,-3 6-1 16,0 3-2-16,3 5 1 15,3 2-4-15,3 3-2 16,3 3 4-16,3 0 1 15,3-3-3-15,0-2-1 16,0-3 3-16,3-3 1 16,3-5 0-16,3-6-2 0,2-4-28 15,4-6-14-15,3-3-80 16,6-2-77 0,3-8 62-16</inkml:trace>
  <inkml:trace contextRef="#ctx0" brushRef="#br0" timeOffset="69030.74">18198 12790 192 0,'-9'21'71'0,"9"-16"-55"0,0-2 20 16,3-3 6-1,3-3 3-15,3-7 3 0,5-11-4 16,7-22-3-16,6-7-22 15,6-8 0-15,0-3 1 0,2-10-2 16,1-14-1-16,3-2-7 16,-4 7-4-16,-2 11-3 15,-6 9-3-15,-3 7 7 16,-6 10 3-16,-7 9-1 16,-2 10 2-16,-3 8-4 15,-6 8 1-15,0 11-7 16,0 10-3-16,0 11-2 0,0 18 0 15,3 22 3-15,3 2 2 16,0-3-2-16,3-2 0 16,3 3 3-16,0-6 1 15,0-2-10-15,3-6-3 16,0-8-13-16,-3-7-5 16,-4-9-10-16,-2-7-3 15,-3-9-31-15,-6-10-14 16,-5-8-42-1</inkml:trace>
  <inkml:trace contextRef="#ctx0" brushRef="#br0" timeOffset="69216.53">18421 12404 312 0,'-15'-6'118'0,"12"9"-92"0,6-3 17 16,0 0 1-16,3 0-15 15,3 0-2-15,0-3-16 16,3 1-7-16,3-1-2 15,8 0-5-15,7-2 2 0,9-3-17 16,8 0-8-16,4-2-39 16,6-4-18-16,-1 1-54 15</inkml:trace>
  <inkml:trace contextRef="#ctx0" brushRef="#br0" timeOffset="69527.62">19528 11869 236 0,'-15'16'90'0,"12"-5"-70"0,-3 5 24 0,6-6 4 16,-3 6-14-16,0 8-5 15,0 8-8-15,3 18-3 16,-3 8-10-16,0 6-3 0,3-19-1 16,0-8-2-16,-3 10-2 15,0 17-2-15,3-11 1 16,0-8-28-16,0-19-13 16,0-5-27-16,-3-8-12 15,1-5 2 1,-4-8-33-16,0-8 30 0</inkml:trace>
  <inkml:trace contextRef="#ctx0" brushRef="#br0" timeOffset="69974.23">19394 12322 300 0,'3'-35'112'0,"3"19"-87"0,3 3 4 15,-3 11-2-15,3-4-16 16,3 4-1-16,3-4-6 16,3 1-1-16,8 0-1 15,4-1-2-15,0 4 3 0,0-1-4 0,-13 6 0 16,-2-3 3-1,0 8 1-15,0 5 1 16,-6 5 2-16,-3 4-3 0,-3 7-2 16,-3-3 0-16,3 3-1 15,3-2 0-15,0-6 0 16,0-3-3-16,9 4 2 16,-3-7 1-16,8-4 0 15,-2-3 6-15,9-8 6 16,-6 0-4-16,12-11 0 15,-7 3-2-15,1-10 1 16,-3 2-2-16,-9-8 0 16,-3 3-3-16,-12-8 1 0,0 5-4 15,-15-2 0-15,3 2-1 16,-6 8 0-16,3 3 2 16,0 10 2-16,4 1-1 15,2 7-1 1,0 0 1-16,9 6-1 15,0-3-3-15,6 0 2 16,0-3 1-16,8-3 0 0,-2 1-16 16,12-8-6-16,-6 2-60 15,9-7-26-15,-3-1-21 32</inkml:trace>
  <inkml:trace contextRef="#ctx0" brushRef="#br0" timeOffset="70532.92">20573 12057 264 0,'12'-8'101'0,"-12"8"-78"16,27-5 17-16,-21 5 3 0,8 0-21 16,-2 0-7-16,6 0-9 15,-3 0-3-15,3 0-1 16,-3 0 3-16,0 2 1 0,0 1 2 16,-7 8 2-16,1-3-3 0,-6 15 1 15,0-1-5 1,-6 12 0-16,0-5 1 15,-3 8 2-15,1-5-1 16,-1 5 0-16,0-3-3 0,3-2 1 16,3-5-4-16,6-1 0 15,-3-5-1-15,8-2 0 16,-2-3-16-16,6-8-8 16,-3-1-19-16,3-4-10 15,-3 0-23-15,-6-6-11 16,0 0-10-1</inkml:trace>
  <inkml:trace contextRef="#ctx0" brushRef="#br0" timeOffset="71476.49">20757 12367 248 0,'-23'-16'93'0,"23"16"-72"0,-12-3 16 0,12 3 2 16,0 0-15-16,0 0-3 0,0 0-12 16,0 0-4-16,9 3-3 15,-3-1 3-15,11-2 1 0,-2 0 2 16,15-8 0-16,-6 3 0 15,18-13 0-15,-10-1-2 16,7-5-1-16,-6 3-3 16,-6 0-2-16,-4 2 5 15,-5 1 4-15,-3 5 1 16,-12 2 2 0,0 3-9-16,-9 11-1 0,3-3-2 15,-9 18 2-15,3-2-3 16,-3 11 0-16,3-6 1 15,6 5 2-15,1-2-3 16,7 0 0 0,1-6 5-16,9-4 5 0,-3-4-1 15,9-7 3-15,-3 0-2 0,3-11 0 16,-3 0-5-16,2-13-3 16,1 5 0-16,-3-13 1 15,-3 5-3-15,-6-3-2 16,0 6-3-16,-3 0-1 15,0 2 1-15,0 4 4 16,0 1-4-16,6 1 0 16,-3 3 3-16,8-1 3 15,-2 0 1-15,6 3 2 16,-3 0-4-16,3 3 0 16,-3 0-1-16,-3 2 0 15,-4 1 4-15,-5 7 1 16,-3 0-6-16,-6 16 0 15,0-5 3-15,-3 16 2 0,1-6-5 16,2 6 0-16,0-5-1 16,9 2-1-16,-1-3 4 15,10 1 2-15,-3-9 0 16,12-2 2-16,-3-3-4 16,9-7 0-16,-7-1 1 15,4-8 0-15,-3 3 0 16,0-8 2-16,-3 3-3 15,-3-3 0-15,-4 0 3 16,-2 0 1-16,-3 3-4 16,-3 2-1-16,0 1-4 15,0 4 1-15,0 1 3 16,6 2 3-16,0 0-2 16,12 1 0-16,-6-1 1 0,14-5 0 15,-5 0 0-15,9-8 2 16,-6 3 1-16,2-11 3 15,-2 3-5-15,0-11-1 16,-9 5-9-16,-9-4-2 16,0 4-7-16,-12-5-2 15,0 3 6-15,-18 0 4 16,3 5 8-16,-9 5 6 0,0 1 4 16,6 7 6-16,3 1-4 15,6 10 2-15,1-3-5 16,14 5-2-1,-1-2 0-15,13 0-1 16,-3-2 0-16,12-4 0 16,-9 1-22-16,6-6-10 15,-6 3-55-15,2-2-21 0,-2-1-23 16</inkml:trace>
  <inkml:trace contextRef="#ctx0" brushRef="#br0" timeOffset="72392.84">17516 13062 184 0,'3'-31'71'0,"3"18"-55"0,-3-1 28 15,0 12 10-15,0-1-6 0,-3 0 1 16,0 3-14-16,0 6-6 16,0 4-17-16,0 9-1 0,0 2 0 15,0-3-4-15,-3 17 1 16,0-6-5-16,-3 13 0 16,0-7-1-16,0 15-2 0,0-10 1 15,0 7-1 1,3 9-3-16,0-22 2 15,3-5-1-15,3-8 0 0,0-2 0 16,6-14 0-16,9-10 2 16,3-11 0-16,6-8 0 15,2-2 2 1,1 2-1-16,-6 6 2 0,-3 2-2 16,-3 0 2-16,2-3-2 15,-8 11 2-15,-3 0-2 16,-6 6 2-16,0-1-2 15,-6 8-1-15,0 1 5 16,0 7 1-16,0-3-5 0,3 14 0 16,3 11-3-16,6-1-2 15,3-5 0-15,3-5 0 16,6-5-26-16,-6-12-12 16,0 1-41-16,5-10-15 15,7-9-21 1</inkml:trace>
  <inkml:trace contextRef="#ctx0" brushRef="#br0" timeOffset="73568.67">18001 13301 312 0,'0'2'118'0,"0"4"-92"0,3 4 0 0,0-2-6 15,3 0-10-15,0 5 0 16,-3 3-4-16,0 5-1 15,0 3-3-15,0 3-2 0,0-1 1 16,-3-2-1-16,3-6 2 16,-3-2-1-16,0-8-1 0,0 0 1 15,3-8-1-15,0-8 2 16,0-5 1-16,0 2-4 16,6-10-1-16,-3 3 1 15,6-6 2-15,-4 5-2 16,4 1 0-16,0 2-1 15,3 3 0-15,3 2 8 16,-3 3 4-16,-3 6 3 16,0 4 3-16,-3 6-3 0,-3 3 2 15,-3-3-4 1,0 8 1-16,-3 7-7 16,3 1-3-16,-3 0-4 15,3-3 1-15,-1-2-21 0,1-9-8 16,0 1-20-16,3-6-7 15,6-2 0-15,-3-6 0 16,0-2 25-16,3-3 13 16,-3 0 13-16,0 3 6 15,-3 2 10-15,0 3 3 16,0 5 16-16,0 3 8 16,0 5-10-16,0 1-6 0,3-1-12 15,2-3-6-15,1-2 0 16,3-2 0-1,0-6 5-15,0-3 5 0,0-5-1 16,0-8 3 0,3-5-4-16,0-5-1 15,-4-3-4-15,-2-1 1 0,-3 4-4 16,-3 5-2-16,0 2 0 16,-6-2 1-16,-6-3 3 15,-3 6 2-15,0 5-3 16,0 5-1-16,0 5-1 15,1 6-2-15,-1 2 1 16,3 3-1-16,3 2-3 16,3-2 0-16,0 0 2 15,6-2 2-15,0-1 2 16,5-2 3-16,7-6 6 0,-3 0 2 16,-3 1-5-16,6-6-1 15,-3 2-4 1,3-4-3-16,0-1 2 0,-6 3 0 15,-4 3-1-15,-2 2-2 16,0 1 1-16,-6 2 1 16,0 5-3-16,0 3 0 15,0 2-1-15,0 1-2 16,0-3 3-16,3 11 0 16,0-6-2-16,3 5 2 15,0-2 1-15,9-3 0 16,6 1 6-16,3-9 4 15,3-5-1-15,-1-5 2 16,1-6-4-16,-3-2-2 16,0 0 0-16,-6-1 1 0,-4 1-3 15,-5 5-2-15,-3 3 2 16,0 0 0-16,0 2-4 16,-6 3-1-16,3 5-2 15,0 3 3-15,0 5 0 16,0 1 1-16,0-4-3 15,3 6 0-15,0-3-1 16,3-2 3-16,6-1 2 16,-3-7 2-16,0 0-1 15,6-9 1-15,-4 1-2 16,4-8 2-16,-3 2-2 16,0-4 2-16,0-7-4 0,-6 6 0 15,-3 3-19 1,-3-3-7-16,0-5-26 15,0 8-11-15,0 2-46 0,3-2-17 16,0 3 16 0</inkml:trace>
  <inkml:trace contextRef="#ctx0" brushRef="#br0" timeOffset="74767.98">19903 12954 240 0,'0'-21'90'0,"0"16"-70"0,0 2 26 16,0 3 7-16,0 0-14 15,-3 8-5-15,0 5-11 16,0 14-4-16,0 4-11 16,3-4 1-16,-3 18 2 0,-3 16-6 0,0-3-1 15,0 3-4-15,0-6-1 16,1-5-19-16,2-18-7 15,0-5-30-15,0-6-12 16,3-5-12-16,-3-11-2 16,0-2 29-1,0-14 41-15,-3-7 34 16,0 2 23-16,0 2 10 16,0-7 0-16,0 5 2 15,0-2-31-15,0-3 1 0,3 5-1 16,3 5-11-16,3 6-5 15,0 0-6-15,9-1 0 16,-3 1-4-16,9-5-2 16,-3 2 4-16,17-16 1 0,-5 3 0 15,15-16-2-15,-10 7 1 16,7-7-1-16,-6 8 0 16,-6 0 2-16,-3 5-1 15,-7 3 2-15,-2 0-2 16,-12 10-1-16,0 1 1 15,-6 10-1-15,0 0 0 16,-6 16 0-16,-6 21 2 16,1 5 3-16,-1 6-2 15,6-14 0-15,0-5 1 16,3 6 2-16,3-6-5 16,6-5-1-16,0-3 2 15,9-8 1-15,-3-2 1 0,9-9 2 16,-4 1-3-16,7-11 0 15,-3 3-1-15,0-9-2 16,-3 4-4-16,0-1 0 16,-3 3 0-16,-3 3 2 15,-3 2-1-15,-1 6 1 16,1 0 0-16,0 5 0 16,-3 0 2-16,3 2 0 15,0-2 0-15,3 0 0 16,-3-3-3-16,6 1 2 15,-3-4 3-15,6-2 1 16,-3 0-4-16,0 0-1 16,-3 0-4-16,0 0 1 15,2 0-2-15,-2 3 2 16,0-1 1-16,3-2 2 0,0 0 3 16,3 0 2-16,0 0-1 15,6-7-2-15,-3 1 1 16,5-7 1-16,-5 2-3 15,0-7 0-15,-3 2 1 16,-6-2 2-16,-3-1 1 16,-9 6 1-16,0 2-2 15,-12 6-2-15,3 2-2 16,-6 11 1-16,3 0 1 16,-5 8 0-16,2 0 4 0,3 2 2 15,3-2 2 1,9 0 2-16,0-3-3 15,15-2-2-15,-3-3 0 16,9-3-1-16,-3-2-2 16,5-1-2-16,-2 1-2 0,0 0-1 15,-3-1-18-15,0 4-7 16,-3-1-18-16,3 3-7 16,-3 0-26-16,-1-3-10 15,1 0-10 1</inkml:trace>
  <inkml:trace contextRef="#ctx0" brushRef="#br0" timeOffset="74994.34">20927 12830 336 0,'3'0'126'0,"-3"0"-98"0,0 18 3 15,0-13-3 1,0 9-13-16,0-1 0 0,-3 24-7 15,3-8 0-15,-3 24-5 16,0-11-2-16,-3 9 0 0,3-9-15 16,0 3-3-1,0-8-24-15,0 3-9 0,0-11-29 16,0-5-13-16,0-6-16 16</inkml:trace>
  <inkml:trace contextRef="#ctx0" brushRef="#br0" timeOffset="75130.17">20784 13287 236 0,'-21'-34'90'0,"21"34"-70"0,6-26 30 0,-3 23 8 16,3-10-21-16,0 5-9 16,9-3-16-16,-3 3-8 15,12 0-3-15,-3 0-23 0,11 0-8 16,-5 3-69 0,18-3-72-16,-9 0 48 15</inkml:trace>
  <inkml:trace contextRef="#ctx0" brushRef="#br0" timeOffset="75620.56">21540 13171 260 0,'-18'18'99'0,"18"-18"-77"0,-14 38 9 0,14-33-2 15,-3 11-11-15,0-3 0 16,6 11-9-16,0-6-3 15,5 6-3 1,1-3-3-16,9-2 1 0,-3-3 7 0,6-14 5 16,-3 1 2-16,9-11 4 15,-4 0-5-15,4-10 2 16,-6 2-7-16,-3-11-1 16,-6 6-4-16,-12-8-3 15,0 5 0 1,-12-2 1-16,0 7-1 0,-9 9 2 15,3 2-2-15,-6 13-1 16,4 0-2-16,-1 14 1 16,3-6-4-16,6 11 1 15,3-8-25-15,6 2-10 16,3-2-33-16,9-3-12 16,-3-2-42-16</inkml:trace>
  <inkml:trace contextRef="#ctx0" brushRef="#br0" timeOffset="76039.19">21805 12816 296 0,'-15'6'110'0,"15"-6"-86"0,-15 24 7 16,15-19-4-16,-6 8-11 15,1 0-1-15,-1 22-7 16,0-6 0-16,0 21-5 15,0-8 0-15,3 9 3 0,3-12-5 0,3 4-1 16,0-9 0 0,9-2 0-16,-3-8 2 0,11-8 1 15,-2-3 3-15,9-11 3 16,-3 1-6-16,6-14-2 16,-7 4-1-16,4-15 0 15,-3 4-3-15,-6-11 2 16,-3 8 1-16,-6-1 2 15,0 4 1-15,-9 7 3 16,0 3 3-16,-3 14 2 16,0-1-5-16,-3 13-4 15,3-2-1-15,3 11 1 0,0-6-3 16,6 5-2 0,-3-4-20-16,9-4-8 0,-4-2-24 15,7-5-10-15,-3-4-27 16,3-9-56-1,0-1 38-15</inkml:trace>
  <inkml:trace contextRef="#ctx0" brushRef="#br0" timeOffset="76259.8">22281 12782 312 0,'-9'0'115'0,"9"0"-89"0,-5 16 12 0,5-13 1 16,0 10-14-16,0-3-3 15,0 14-10-15,0-3-5 16,0 27-4 0,0-8-3-16,0 13 3 0,0-8-2 15,0 2 2-15,0-7-37 16,0-3-17-16,0-8-29 0,0-3-11 16,0-4-28-1</inkml:trace>
  <inkml:trace contextRef="#ctx0" brushRef="#br0" timeOffset="76392.42">22207 13076 272 0,'0'-48'104'0,"0"48"-81"0,21-29 25 0,-18 26 6 15,9-5-26-15,0 3-7 0,5 0-14 16,-2 0-5-16,6-1-1 16,-3 1-39-16,3 0-14 0,-3 2-91 15</inkml:trace>
  <inkml:trace contextRef="#ctx0" brushRef="#br0" timeOffset="76783.19">22781 12594 300 0,'0'-2'112'0,"0"2"-87"0,-5 13 20 0,5-11 4 15,-6 12-9-15,0-4-1 16,-12 17-16-16,3-6-4 15,-12 16-11-15,9-5-1 0,-3 26 0 16,4-13 1-16,2 29 2 16,3-16-7-16,6 11-2 15,3-14-1-15,6 6 2 16,0-13-19-16,9 0-8 16,0-11-18-16,8-8-8 15,-5-5-17-15,6-11-5 0,-3-3-62 16</inkml:trace>
  <inkml:trace contextRef="#ctx0" brushRef="#br0" timeOffset="77019.23">22817 12801 328 0,'0'5'123'0,"0"-5"-95"0,6 16 11 0,-3-14-1 16,3 9-15-1,0-3 0-15,3 8-10 16,0-3 0-16,6 16-8 16,-3-5-3-16,6 16-1 0,-4-9-1 0,7 9 2 15,-3-8-6-15,6 0-1 16,-6-6-23 0,6-2-8-16,-4-3-29 0,1-8-11 15,-3-2-61 1</inkml:trace>
  <inkml:trace contextRef="#ctx0" brushRef="#br0" timeOffset="77271.62">23183 12840 296 0,'-15'0'110'0,"15"0"-86"0,-17 3 24 0,17 0 5 0,-9-1-13 15,3 1-3-15,-9 5-13 16,3 0-2-16,-9 10-13 15,6-5 3-15,-12 19 2 0,4-5-7 16,-13 18-2-16,6-8-5 16,-6 5-1-16,10-8-6 15,-1 3 0-15,3-7-21 16,9-4-7-16,3-2-24 16,9-6-10-16,0-2-32 15,9-8-13 1,0-3 8-16</inkml:trace>
  <inkml:trace contextRef="#ctx0" brushRef="#br0" timeOffset="77619.12">23079 13319 248 0,'3'-3'93'0,"-3"3"-72"0,12-15 9 0,-9 15-1 15,6-14-4-15,0 4 2 16,9-22-11-16,-3 3-4 16,5-11-7-16,-2 9-4 0,0-1 2 15,-3 5 9-15,-3 3 7 16,-3 3 1-16,-3 8 3 16,0 0-9-16,0 13-1 15,0 0-7-15,0 21-4 0,0-2 1 16,0 12 0-16,0-4-4 15,-1 10 1 1,1-8 0-16,0 3 2 16,0-3-14-16,0-3-5 0,0-5-22 15,-3-5-10-15,0-3-27 16,-3-2-12-16,0-3-30 16</inkml:trace>
  <inkml:trace contextRef="#ctx0" brushRef="#br0" timeOffset="77790.02">23145 13248 340 0,'-6'-3'129'0,"6"3"-100"0,12 0 7 0,-12 0-5 15,11 0-17-15,-2 0-3 16,9 0-9-16,-3 0-4 16,6 0 1-16,-3 0-33 0,6-5-14 15,-3 2-71 1,-1-7-64-16,-2-1 64 15</inkml:trace>
  <inkml:trace contextRef="#ctx0" brushRef="#br0" timeOffset="78053.82">23445 12663 336 0,'6'11'126'15,"-6"-11"-98"-15,15 23 10 0,-12-17-3 0,6 10-16 16,0-3-3 0,3 11-1-16,-3-1 3 0,3 14-10 15,-3-5 2-15,-6 26 3 0,0-10-7 16,-9 13-1-16,3-14-3 16,-12 9-2-16,6-11-8 15,-6 0-5-15,3-5-22 16,0-9-8-16,0-4-50 15,6-9-22-15,3-4-17 16</inkml:trace>
  <inkml:trace contextRef="#ctx0" brushRef="#br0" timeOffset="78353.92">23794 13131 324 0,'8'21'121'0,"-5"-18"-95"0,9 0 18 0,-3-3 0 0,3 0-20 16,0-3-3-1,3-2-13-15,0-3-5 0,3 0-2 16,-3-3-10-16,-1 3-2 0,1 0-29 16,-3 1-14-16,0 1-52 15,-3 1-22-15,0 0 21 16</inkml:trace>
  <inkml:trace contextRef="#ctx0" brushRef="#br0" timeOffset="78535.92">23820 12949 332 0,'-3'-8'123'0,"9"2"-95"0,9-1 16 0,-3 4 2 16,0 0-23-16,0 1-7 0,0-4-13 0,3 4-2 16,0-1-1-16,-1 0-27 0,4 1-9 15,0-1-53 1,0 0-20-16,3 1-18 15</inkml:trace>
  <inkml:trace contextRef="#ctx0" brushRef="#br0" timeOffset="78991.12">23823 12703 332 0,'-6'8'123'0,"15"-6"-95"0,0 4 11 0,-3-4 1 16,6-2-20-16,0 0-3 15,3-2-11-15,0-4-4 16,6-2-1 0,-1-2-21-16,4-1-7 0,0 1-48 0,0-1-21 15,0 3-36 1</inkml:trace>
  <inkml:trace contextRef="#ctx0" brushRef="#br0" timeOffset="79343.44">24222 12869 244 0,'-12'35'93'0,"12"-19"-72"0,-3 18 18 16,3-13 3-16,0 11-16 15,3 5-4-15,3 0-16 16,6-3-3-16,3-7-3 15,3-6 4-15,3-5 5 0,2-6-5 16,1-10-2-16,3-7-1 16,0-12-1-16,0-7 4 0,-4-9 5 15,-5-2 1 1,-6 0 2-16,-6 5 2 16,-9 1 4-16,-6-1 10 15,-3 3 4-15,-5 5-12 0,-4 8-4 16,0 8-10-16,-3 8-2 15,0 8-15-15,6 3-6 16,3 5-22-16,4 2-8 16,8 6-30-16,6 0-12 15,8-3-47 1</inkml:trace>
  <inkml:trace contextRef="#ctx0" brushRef="#br0" timeOffset="118929.42">5779 16981 272 0,'-6'0'104'0,"6"0"-81"0,0 3 16 0,0-3 3 16,0 5-8-16,0 3 3 16,0 8-8-16,0 8-3 15,0 7-14-15,-3 12-1 0,3 4 2 16,-3 6-1-16,3 16 1 15,0 13-3-15,3-5 1 16,0-3-6-16,3-8-3 16,0-8-1-1,0-5-1-15,3-5-7 0,-3-9-3 16,0-10-10-16,0-5-2 16,-3-10-13-16,0-12-6 15,-3-7-26-15,-3-11-10 16,0-13-36-16,-3-11-36 15,3-13 58 1</inkml:trace>
  <inkml:trace contextRef="#ctx0" brushRef="#br0" timeOffset="119132.14">5756 17042 200 0,'-9'-58'77'0,"6"44"-60"0,3-1 37 0,0 12 12 0,3 0-18 15,3 1-7-15,3-1-13 16,8 3-6-16,4-3-12 15,12 1 0-15,9-1 3 0,5 0-7 16,4-5-1-16,-4 0-3 16,1-2 1-16,0-1-2 0,-4 1 2 15,-5 4-26 1,-3 1-10-16,-12 2-38 16,-7 3-17-16,-5 3-42 15</inkml:trace>
  <inkml:trace contextRef="#ctx0" brushRef="#br0" timeOffset="119378.2">5779 17410 332 0,'24'-3'126'0,"6"-5"-98"0,18-5 8 0,-22 7-2 0,10-1-20 15,6-4-2 1,-1-5-8-16,-2 3-3 16,-3 2 0-16,-6 3-12 0,-7 0-5 15,-5 3-34-15,-3 2-15 0,-9 6-24 16,-6 2-7-16,-6 3-1 16</inkml:trace>
  <inkml:trace contextRef="#ctx0" brushRef="#br0" timeOffset="119595.25">5845 17629 260 0,'0'13'99'0,"9"-7"-77"0,12-4 24 0,-7-2 6 0,10-2-12 0,9-6-1 16,6-5-16-16,-1-3-4 15,-2 2-11-15,0 1-5 0,-3 3 0 16,-1 4-4-16,-2 1 0 15,-6 5-17-15,0 0-8 16,-6 3-28-16,-4-1-13 16,-2-2-73-1</inkml:trace>
  <inkml:trace contextRef="#ctx0" brushRef="#br0" timeOffset="120330.39">6580 17367 224 0,'-18'13'85'0,"9"1"-66"0,0 7 19 0,6-5 5 0,-3 5-9 16,3 8-2 0,0 3-14-16,3 2-4 0,6-2-8 15,3-6-2-15,3-2 2 0,3-5 3 16,6-6 2-16,3-8 1 16,9-7 2-16,2-9 2 15,1-10 2-15,-3-11-6 16,-7-5 1-16,-5-3-2 15,-6 1 1-15,-9 2-6 16,-9 0-4-16,-12 5-1 16,-9 3-1-16,-5 8 0 15,-4 10 2-15,-3 8-1 0,4 9 2 16,-1 7-4-16,3 13 0 16,6 9-4-16,6 10-1 15,6-3-11 1,6-2-1-16,4-9-15 15,7-7-5-15,7-10-21 0,3-12-10 16,3-12-34 0,3-14-43-16,6-13 47 15</inkml:trace>
  <inkml:trace contextRef="#ctx0" brushRef="#br0" timeOffset="120569.97">6812 16904 312 0,'-6'-13'115'0,"6"13"-89"0,0 0 21 0,0 0 5 16,0 8-19-16,0 0-4 0,0 8-11 16,-3 10-1-16,0 17-10 15,0 7 2-15,0 3 4 0,0 2-5 16,-3 4-2-16,3 7-1 16,0 8-1-16,3-3-9 15,3-10-4-15,0-8-13 16,3-11-6-16,0-7-16 15,0-9-7-15,3-7-31 16,0-9-10-16,3-10-33 16</inkml:trace>
  <inkml:trace contextRef="#ctx0" brushRef="#br0" timeOffset="121197.8">6997 17269 240 0,'9'-18'90'0,"-9"15"-70"0,3 6 32 0,-3-3 9 0,6 8-18 0,-3 2-7 16,3 6-17-16,2 5-5 16,1 9-8-16,3 12-2 0,0 5 0 15,0 6-5-15,3-2 1 16,-3-4-2-16,0-4 0 16,-3-6-9-16,0-6-5 15,-3-7 1-15,-3-5 4 16,-3-14-7-1,0-10 12-15,-3-6 5 16,0-10 6-16,3-11 4 16,0-10 0-16,6-3 0 15,0 3-1-15,5 2 0 16,1 8-2-16,3 6-1 16,3 5 3-16,3 7 3 0,0 6 0 15,0 8 1-15,-1 11-2 16,-2 13-1-16,-3 10-3 15,-3 6 1-15,-3 0-4 16,0-1 0-16,-3-2-3 16,0-2-1-1,-3-6 1-15,0-5 0 0,-3-9-5 16,3-4-1-16,-3-11 0 0,6-8 4 16,0-8-1-16,3-8-1 15,6-10 0-15,-1-6 3 16,4 1 0-16,0-1 1 15,0 6 0-15,0 4 0 16,-3 7 0 0,0 4 2-16,-3 9 8 0,-1 4 3 15,-2 12 0-15,-3 9 2 16,0 12-8-16,0 7-2 16,-3 1-3-1,0-1-2-15,0-2-15 0,0-3-7 16,0-3-18-16,0-4-7 15,0-7-26-15,0-1-9 16,0-9-33 0,3-2-30-16,0-6 62 0</inkml:trace>
  <inkml:trace contextRef="#ctx0" brushRef="#br0" timeOffset="122763.54">7643 17685 204 0,'3'5'77'0,"3"-2"-60"0,6 5 21 0,-4-3 6 0,4 0-20 16,6 1-6-16,6-1-5 15,3-3-1-15,0-2-6 16,5-2 3-16,-5-3 3 0,-3-3 0 16,-3-3 1-16,-3-5-3 15,-3-5-1-15,-7-3-3 0,-2-5 1 16,-6-5-4 0,-6-1 0-16,-5 3-1 15,-7 3 1-15,-6 3-2 16,-3 7 2-16,-3 6 0 0,-2 5 3 15,5 8-1 1,3 8 2-16,3 8-6 0,3 8-1 16,6 2 2-16,9 1 1 15,6-3 5-15,9-6 5 16,6-7-1-16,6-9 1 16,9-7-5-16,2-8 0 15,-2-6-5-15,-3-2 0 16,0 0-1-16,-4 2-2 15,1 4 3-15,-3 1 0 16,0 6-4-16,-3 6-1 16,-3 7 1-16,-1 8 2 15,-2 8 2-15,0 9 3 16,-3 1-5-16,-3-2-1 0,0-2 2 16,-3-1 1-16,0-2-1 15,-3-8-2-15,0-3 1 16,0-2 1-16,-3-6 1 15,0-8 1-15,0-4-2 16,3-9-2-16,3-8-2 16,0-5 1-16,3-6-1 15,3 4 0-15,-1 1 4 16,4 4 1-16,0 5-4 16,3 5-1-16,0 5 3 15,0 6 1-15,-3 5 4 16,0 8 1-16,-4 11 1 15,-2 7 2-15,0 6-3 16,-3 2 1-16,0 1-5 16,-3-1-2-16,0-2-5 15,0-1-2-15,-3-4-15 0,0-6-6 16,0-2-15-16,3-6-4 16,0-8-24-16,3-8-8 15,3-7-22 1,0-6-45-16,3-2 41 15,0-4 87-15,3 1 48 16,-3 3 28-16,-1 4 8 16,1 4-6-16,3 5 0 15,0 5-8-15,3 5 0 0,0 3-30 16,3 0 0-16,2 0-1 0,4-3-8 16,0-2-1-16,0-3 2 15,0-6 0-15,-1-4-6 16,-2-6-1-16,-3-5-2 15,-3-6-1-15,-6-2-3 16,-3-3 1-16,-6 3-2 16,-6 3-1-16,-6 5 3 15,-12 2 0-15,-6 6-4 16,-6 10-1-16,1 11-2 16,-1 13 0-16,6 11 0 15,3 8 3-15,7 2-2 16,8 0 1-16,6-5 2 0,6-5 0 15,6-5 4 1,8-11 2-16,10-11 4 16,3-8 1-16,0-10 1 15,2-19 2-15,4-13-7 0,-3-5-4 16,0-6 0-16,-7 4 2 16,-2-1 7-16,-3 0 2 15,-6-3-5-15,-3 3-1 16,-6 6-2-16,-3 7 1 15,-3 11-2-15,0 5 0 16,-3 11-6-16,-3 7 1 16,-3 14 0-16,0 11 0 15,0 7-5-15,0 6 1 16,0 8 0-16,0 5-1 16,0 10-1-16,3 11 1 15,3-5 1-15,6-2 2 0,0-9 1 16,6-3 1-16,0-7 0 15,3-8 2-15,0-6-1 16,0-7-1-16,0-9 3 16,0-4 2-16,3-9-2 15,0-7-2-15,-1-9 0 16,4-7 1-16,-3-12-1 16,0-4 2-16,0 0-2 15,-3 2-1-15,0 6 1 16,-3 5-1-16,-3 5 0 15,0 5 2-15,0 3-1 16,-1 6-1-16,4 2 1 16,6 5 1-16,3 6-3 15,3 5-2-15,0 5-1 16,3 8 0-16,-1 6 3 16,1 2 2-16,-3 5 0 0,0 3-1 15,-3-2 5-15,-6-1 4 16,-3-2 1-16,-3-3 2 15,-6-3-6-15,-3-2-4 16,-3-8-4-16,-6-3 1 16,-3-5-15-16,-3-5-6 15,-3-6-16-15,0-2-6 0,1-8-16 16,2-6-7-16,12-10-24 16,9-8-10-16,9-3-11 31</inkml:trace>
  <inkml:trace contextRef="#ctx0" brushRef="#br0" timeOffset="123058.01">9634 17534 316 0,'-15'5'118'0,"12"-5"-92"0,6 0 13 0,-3 0 9 16,12 0-20 0,6-2-13-16,6-4-10 15,5-2-4-15,4-2-19 0,6-3-5 16,6-3-29-16,-1 0-9 15,1 3-76 1</inkml:trace>
  <inkml:trace contextRef="#ctx0" brushRef="#br0" timeOffset="123300.76">10295 17013 332 0,'3'-3'126'0,"3"8"-98"0,3 9 10 16,-3-1-1-16,3 13-14 16,-3 11-4-16,-1 6-6 15,-2 2-3-15,0 8-6 16,-3 10-3-16,0 8 2 0,-3-4-7 16,0-7 1-16,-2-7-21 15,-1-8-7-15,-3-10-28 16,0-9-10-16,0-13-30 15,0-13-52 1,0-13 39-16</inkml:trace>
  <inkml:trace contextRef="#ctx0" brushRef="#br0" timeOffset="123650.25">10229 17256 288 0,'15'-77'107'0,"0"40"-83"0,6-21 15 16,-6 34 3-16,6-2-19 0,5-1-2 15,10 6-4-15,3 0 1 16,3 5-10-16,-1 8 0 0,-5 6 2 15,-3 4-4-15,-10 9 2 16,-5 10-5-16,-9 8-2 16,-9 8 0-16,-6 6-1 15,-12-1 0-15,-5 3 0 16,-10 0 0-16,0-3 0 0,0 0 0 16,7-2 2-1,2 0 1-15,9-8 3 0,9-6-1 16,12-5 0-16,12-5-6 15,9-5-1-15,5-3 3 16,4-3 1-16,0 0-3 16,-4 0-1-16,1 3-4 15,-3 3 1-15,-3 0-15 16,0 2-6-16,-4 3-20 16,1 0-9-16,-3-3-34 15,0 0-14-15,0-2-5 16</inkml:trace>
  <inkml:trace contextRef="#ctx0" brushRef="#br0" timeOffset="124106.33">10976 17547 232 0,'9'3'88'0,"0"-6"-69"0,6-2 11 0,-6 2 1 16,0-5-8-16,3-5 1 15,0-3-2-15,0-5 1 16,-3 0-13-16,-3-3-1 0,-3 3 1 16,-3-3-4-16,-6 3-1 15,-3-3 2-15,-9 8 0 16,-6 3 1-16,-3 5 0 16,0 8-4-16,1 8-1 15,-4 5-1-15,6 11-2 0,3 8-2 16,9 5 1-1,3 0 3-15,9-5 1 0,6-6 3 16,6-7 1-16,6-9 3 16,3-10 4-16,6-8-8 15,3-5-1-15,-7-3-3 16,1 3-2-16,-3 5-4 16,-3 3 0-16,0 10-3 15,0 6 2-15,-4 7 1 16,-2 6 2-16,0 0 1 15,0 0 1-15,0-6-14 16,0-2-3-16,0-3-15 0,3-8-6 16,0-5-17-1,0-5-7-15,-4-8-58 16</inkml:trace>
  <inkml:trace contextRef="#ctx0" brushRef="#br0" timeOffset="124650.92">11307 17418 260 0,'-6'26'99'0,"6"-5"-77"0,3 14 2 0,3-17-2 15,0 3-3-15,3 3 3 16,3-3-3-16,2-5-2 16,4-3-9-16,3-5 4 0,3-5 1 0,0-8 2 15,0-9 4-15,-1-4-9 16,-2-6-1-16,-3-2-3 15,-6-4 1 1,-3-1-2-16,-6 2 0 16,-6 2-3-16,-6 3-2 15,-6 6 1-15,-6 5 1 0,-5 7-3 16,-1 9 0-16,0 8 1 16,3 10 2-16,6 13-6 15,6 6 1-15,6-3-1 16,6-3 2-16,6-7 1 15,9-11 3-15,3-8 8 16,6-14 3-16,3-12 5 16,2-11 3-16,-2-8-9 15,3-8-2-15,0-3-6 0,0-5-1 16,-4-10-1-16,1-4-2 16,-6 7 1-16,-6 9-1 15,-6 12 2-15,-6 7 1 16,-6 11 7-16,-3 13 6 15,-6 13-8-15,0 16-2 16,0 14-4-16,0 7 1 16,3 6-9-16,0 4-1 15,3 7-9-15,3 4-5 16,0 1-14-16,3-11-5 16,3-11-29-16,3-8-13 15,3-7-30 1,0-11-52-16,3-11 49 15</inkml:trace>
  <inkml:trace contextRef="#ctx0" brushRef="#br0" timeOffset="125005.51">11771 17476 276 0,'-6'13'104'0,"3"3"-81"0,0 10 12 16,3-12-2-16,0 4-14 16,0 1-1-16,3-1-8 15,3-2-2-15,3-3-4 16,6-2 4-16,3-6 2 0,6-5 3 15,2-8 3-15,1-8-5 16,0-8 1-16,0-5-7 16,-3-5-1-16,-4 0-2 15,-2-1 1-15,-6 1-4 16,-6 2-2-16,-9 6-3 16,-6-1 1-16,-6 9 5 0,-2 7 4 15,-1 6 3-15,0 7 3 16,3 6-3-16,6 6 1 15,6 4-3-15,6-2 2 16,6 0-6-16,3-3-1 16,3-2-7-16,6-6 0 15,-1-5-19-15,1-5-6 16,0-3-67-16,6-6-30 16,-3-4-2-1</inkml:trace>
  <inkml:trace contextRef="#ctx0" brushRef="#br0" timeOffset="125523.44">13015 16970 232 0,'3'-23'88'0,"3"15"-69"0,0-3 30 0,-3 8 11 16,3 1-9-16,0 2-2 0,-3 5-15 15,0 8-6 1,-3 14-16-16,-3 12-1 0,0 12 2 0,-3 4-3 16,3 6 2-16,0 5-9 15,0 8-4-15,0 0-7 16,3-7-2-16,3-9-20 16,0-11-5-16,0-7-28 15,0-11-11-15</inkml:trace>
  <inkml:trace contextRef="#ctx0" brushRef="#br0" timeOffset="126050.33">12896 17373 336 0,'-15'-14'126'0,"18"12"-98"0,3-6 10 0,0 8-1 15,6 0-23-15,3-3-7 16,6 0-8-16,6-2 0 15,8-3 1-15,7-2 2 0,3-1 1 16,-1-2-1-16,-2 0 1 16,-6 2-4-16,-3 3 0 15,-7 0 1-15,-2 3 0 16,-12 10-5 0,-6 8 1-16,-6 6 0 15,-6 5 2-15,0 7 3 16,-3 14 0-16,0 0-1 15,6 0-2-15,3-2 1 16,6-9 3-16,6-5 1 0,0-8 5 16,6-7 3-16,3-6 0 15,3-8 1 1,-1-8 0-16,7-11 0 0,0-10-6 16,3-5-2-1,-1-3 0-15,-5 5 0 0,-3 0-2 16,-6 8 1-16,-3 3-2 15,-3 5 2-15,-6 6 4 16,-3 4 6-16,-6 6-9 16,0 6-2-16,0 4-2 15,0 9 2-15,3 7-1 16,6 6-1-16,3 5-4 0,2 0 0 16,1-5-5-16,0-6-1 15,0-5-17-15,-3-5-8 16,0-5-32-1,0-6-15-15,0-10-66 16</inkml:trace>
  <inkml:trace contextRef="#ctx0" brushRef="#br0" timeOffset="126483.51">13846 17343 304 0,'3'6'115'0,"-3"4"-89"0,-3 9 14 0,3-3 1 16,0 10-21-16,0 11-6 15,3 8-8-15,0 5-5 16,0 3 0-16,3 6-1 0,0 1 2 0,0 1-3 16,0 0-2-1,0-11-7-15,-3-7-2 0,-3-9-6 16,0-7-2-16,-3-22-9 16,-3-13 22-1,0-16 11-15,0-10 16 16,-3-11 10-16,0-8 0 15,3-11 2-15,6-2-12 16,6 0-2-16,3 5-1 16,3 8-2-16,3 11-5 15,5 8-4-15,4 7-3 16,9 6-3-16,3 8 1 16,-1 5 1-16,-2 8-1 15,-3 8 2-15,-6 8-2 16,-6 10-1-16,-10 6 1 0,-8 5 1 15,-5 0-8-15,-10-3-1 16,-3-5-7-16,-3-5-4 16,-3-5-12-16,3-9-6 15,3-7-25-15,4-11-11 16,5-11-68 0</inkml:trace>
  <inkml:trace contextRef="#ctx0" brushRef="#br0" timeOffset="127130.06">14263 16970 328 0,'14'-23'123'0,"-11"25"-95"0,0 1-8 0,-3 10 59 16,0 11-32-16,0 10-18 16,-3 9-15-16,3 2-11 15,0 5 4-15,0 3 3 0,3 2-3 16,0 4-2-16,0-1-9 15,0-8-5-15,0-5 0 16,3-8 0-16,0-8-3 16,0-5 0-16,0-8-5 15,3-6-2-15,0-4 8 16,3-9 4-16,3-5 5 16,6-8 1-16,2-8 3 0,1-2 1 15,3-3 1 1,0 0 2-16,-3 2 1 0,-1 1 3 15,-5 5 1-15,-3 0 3 16,-6 5-1-16,-6 0 0 16,-9 5-3-16,-6 3-1 15,-3 6-3 1,0 4-1-16,-2 6-8 0,2 5 0 16,3 14-1-16,3 10-1 15,3 5-3-15,6 1 0 16,6-6-1-16,6-6 3 15,3-7 4-15,8-5 1 16,4-9 1-16,0-10 2 0,6-8-3 16,0-7-2-16,-1-9 2 15,4-5 2-15,0-1 2 16,-1 7 1-16,1 4-5 16,-3 6-1-16,3 8 5 15,-10 7 3 1,-2 9 1-16,-6 7 3 0,-3 6 1 15,-9 5 1 1,-6-2-6-16,-3-1-2 0,-6-2-4 16,-3-3-3-1,-6-2-5-15,0-6 0 0,1-2-20 16,2-6-7-16,0-3-59 16,0-4-26-16,0-6-26 15</inkml:trace>
  <inkml:trace contextRef="#ctx0" brushRef="#br0" timeOffset="139050.15">16337 16732 176 0,'-3'-21'66'0,"3"16"-52"0,0 0 25 0,0 5 8 0,-3 2-4 16,0 3 1-1,-3 3-4-15,-6 3-3 16,1 5-20-16,-4 5 3 0,-3 3 3 16,-3 5-1-16,0 5-1 0,-3 11-3 15,-2 8 1-15,-1 8-1 16,0 3-2-1,3-4-8-15,0 4-3 0,6 5-1 16,7 10 0-16,2 0-5 16,9-10 1-16,6-3 0 15,5-5 0-15,7-3 0 16,0 1 0-16,3-6 0 16,3-6 0-16,3-7-11 0,5-8-3 15,4-9-20-15,6-7-7 16,2-8-34-16,1-5-13 15,3-6-54 1</inkml:trace>
  <inkml:trace contextRef="#ctx0" brushRef="#br0" timeOffset="143597.7">16677 17380 228 0,'-12'-5'85'0,"9"0"-66"0,0-11 23 0,3 5 8 0,0-4-8 16,3-7-3-16,3-7-8 15,3-10-5-15,5-6-14 16,7-3-1-16,3 3 0 16,3 8-4-16,3 5-2 0,-1 8-2 15,1 9 0-15,-3 7 0 16,0 5 3-16,-3 11-1 16,-4 8 2-16,-2 5-2 15,0 3 2 1,-3 0-2-16,-3-3 0 0,-3-3-1 15,-3-5 2-15,0-2-1 16,0-6 0-16,-6-5-1 16,0-5 2-16,-3-3-3 15,0-5-2-15,-6 0 2 16,0-1 0-16,-6 4-1 0,-3 2-2 16,-3 3 1-16,-3 2-1 15,-5 8-3-15,-1 9 0 16,3 4 2-16,3 6 0 15,1 2 1-15,2 3 0 16,6 1 0-16,3 1 0 16,3 1-3-16,3 5 2 15,6 3 1-15,3 2 0 16,6-2 0-16,6-3 0 16,3-5 0-16,6-9 0 15,2-7-3-15,7-8 2 16,0-8 1-16,0-8 2 15,-4-8-1-15,1-2 2 16,0-6-2-16,-3 0 2 16,-4 0-2-16,-2 1-1 15,-6 4 1-15,-3 3-1 0,-3 3 2 16,-3 5 3-16,-3 0-2 16,-3 8 0-16,0 0-3 15,0 11-3-15,3-1 2 16,0 6 0-16,3 3-2 15,6 2 2-15,3 0-1 16,2-2 0-16,4-6 2 16,9-5 0-16,-3-8 0 0,3-6 2 15,-1-7-1 1,-2-3 2-16,-3-2 0 16,-3-3 1-16,-6-1-2 0,-3-1-2 15,-6-4 1 1,-6 1 1-16,-6-3-1 0,-6 2 2 15,-9 3-2-15,-6 6-1 16,0 5-2-16,-2 7 1 16,2 6 1-16,3 6 0 15,3 4-3-15,3 1 0 16,3 2 2-16,6 3 0 16,6-3-4-16,6-2 1 15,6-3 2-15,9 0 3 0,3-6-2 16,6-4 0-1,3-6 1-15,-1-3 2 16,4-2-1-16,-3-3 2 16,-3 0-4-16,-4 3 0 0,-2 2 1 15,-3 6 2-15,0 2-1 16,-3 6-1-16,-3 5 1 16,0 5 1-16,-3 6-1 15,0-1-1-15,-3 3 1 16,-1 3 1-16,-2 0-1 15,-3 0-1-15,0 0 1 16,0-6 1-16,0-5-1 16,0-2-1-16,0-6 1 15,0-7-1-15,3-6 0 16,3-3 0-16,3-5-3 0,3-2 2 16,3-6 1-16,0 3 2 15,3-3-1-15,3 3-1 16,0-1 1-16,2 7-1 15,-2 4-3-15,0 6 2 16,-3 7 1-16,0 6 0 16,-3 6 0-16,-3 4 2 15,-4 1-1-15,-2 2-1 16,0 0 1-16,0 0-1 16,-3 0-3-16,0-8 2 15,-3-2 1-15,0-6 2 16,3-7-1-16,0-6-1 15,3-5-2-15,0-3-1 16,3-8 2-16,3 0 2 0,0-2 0 16,0-4-1-1,0 7 1-15,0 2-1 0,-3 5-3 16,-1 5 2-16,1 8 1 16,0 6 0-16,-3 8 2 15,0 2 1-15,0 5-4 16,-3 4 1-16,0 1 0 15,0 1 0-15,-3 0-7 16,0 0 0-16,0-3-26 16,0-5-8-16,0-3-43 15,6-5-16-15,0-11-47 16</inkml:trace>
  <inkml:trace contextRef="#ctx0" brushRef="#br0" timeOffset="144098.04">18168 17158 248 0,'12'-8'93'0,"-9"11"-72"0,0 5 27 0,0 0 9 0,-3 2-12 0,0 6-4 15,3 3-15-15,0 5-3 16,0 5-14-16,3 8 1 0,-1 16 3 16,1-16-5-16,3 29 0 15,0-3-4-15,0-4-3 16,-3-4 0-16,-3-2 1 0,0-13-3 15,-3 5 0 1,-3-6-6-16,0-12 0 16,-3-11-4-16,0-14 0 0,-6-10 3 15,0-10 5-15,-5-14 6 16,-4-8 6-16,3-15-1 16,6-9 1-16,6 1-3 15,9-1 1-15,9 4-2 16,9-1 0-16,9-5-3 15,5 2 1-15,4 9-2 16,0 7-1-16,-1 8 3 16,-5 11 0-16,-3 13 1 15,-3 14 2-15,-4 12-1 16,-5 11 2-16,-3 6-2 16,-6 2 0-16,-6 3-3 15,-6 2 1-15,-3 0-2 0,-3 1-1 16,-3-1 1-16,-3 3-1 15,1-8-7 1,2-5 0-16,0-8-24 16,3-5-7-16,6-9-35 0,3-7-16 15,9-8-63 1</inkml:trace>
  <inkml:trace contextRef="#ctx0" brushRef="#br0" timeOffset="145567.62">18683 17330 296 0,'-6'19'110'0,"6"-11"-86"0,3 2 9 0,0-4 0 15,3-1-8-15,0-5 0 16,3-3 2-16,3-2 2 15,2-6-15-15,7-12 7 0,-3-9 6 16,3-11-11-16,0-7-1 16,-6 0-7-16,-3 5 0 15,-7 5-5-15,-2 6-2 16,-6 5 0-16,-2 5 1 16,-7 8-8-16,0 8-3 15,0 8 0-15,0 8 0 0,6 11 3 16,6 4 4-16,6 1 1 15,9-5 1-15,3-6-3 16,0-5 2-16,2-8 3 16,4-5 3-16,0-6-2 15,3-5 0-15,-3 0-1 16,-4 3-2-16,-2 2 1 16,-6 3 1-16,-3 6-1 15,-9 2 2-15,-3 10-2 0,-3 9-1 16,-3 5-2-16,0 8 1 15,0-1 1 1,0 4 0-16,4-1-3 0,2 0 0 16,3-4 2-16,0-4 0 15,3-5 1-15,2-2 2 16,4-6-3-16,3-2 0 16,6-6 1-1,3-5 2-15,3-3 5 0,3-5 4 16,2-5-4-16,1-8-2 15,0-6 0-15,-3-7-1 16,-4-3-2-16,-5 0-2 16,-9 2 1-16,-3 6 1 0,-6 6 1 15,-6 4 1 1,-6 8-5-16,-3 6-1 16,-2 10-4-16,-1 14 1 0,3 7 3 15,3 4 1-15,3 1-2 16,6-2 0-16,3-2 2 15,6-3 0-15,3-6-2 16,6-5 2-16,6-2 3 16,5-8 1-16,1-9-1 15,0-2-2-15,0-5 1 16,3-8 1-16,2-3-1 16,4 0-1-16,0 6 1 15,-3 7-1-15,-1 9 0 16,-2 7 2-16,-3 6-3 0,-3 4 0 15,-7 4 3 1,-5 2 1-16,-3 0-1 0,-6 3 1 16,-9-3-2-16,-3 0 2 15,-5 1 2-15,-10-4 4 16,3 1-4-16,0-6-1 16,0-3-2-16,3-2 1 15,3-2-4-15,7-6-2 16,2-3-1-16,9-2 3 15,6-3-2-15,8-3 1 16,7 1 2-16,3-6 2 16,3 0-1-16,2-5-1 15,1-3-2-15,-3-8 1 16,-3-2 1-16,0-1 2 0,-7 4-1 16,-2 4-1-1,-3 6 3-15,-3 5 0 16,0 6-4-16,0 7-1 0,0 8 3 15,0 8 1-15,0 9-3 16,-3 1 1-16,-1 4 0 16,1-1 2-16,-3 3 1 15,-3-2 1-15,-3-1 0 16,-3 3 0-16,-3-2-2 16,0 2 1-16,0-5-7 15,1-3-1-15,-1-8-18 0,0-2-8 16,3-9-16-16,3-4-9 15,3-9-20-15,3-2-7 16,2-8-64 0</inkml:trace>
  <inkml:trace contextRef="#ctx0" brushRef="#br0" timeOffset="145850.17">20031 17148 312 0,'18'0'115'0,"-9"8"-89"0,3 5 23 0,-6-3 6 16,0 4-20-16,0 2-5 15,-3 2-16-15,0-2-4 16,-3 5-6-16,0-2-3 0,0-1 2 16,-3-2-20-16,0-3-6 0,0-2-28 15,0-6-12-15,0-8-25 16,3-7-9-16,0-9-14 16,0-4 207 15,-6-41-21-16,3 8 4 1,0 9-28-16,3 7-15 16,0 8-21-16,0 9-9 0,0 4-4 15,-3 6-29-15,0 5-9 0,0 3-112 16</inkml:trace>
  <inkml:trace contextRef="#ctx0" brushRef="#br0" timeOffset="146527.26">20263 17343 312 0,'18'14'118'0,"-18"-14"-92"0,21 0 8 0,-18 0-3 16,9-3-8-16,-3-2-2 16,9-3-7-16,-3 3-4 15,2-6-5-15,-5 0-2 0,0-5 1 16,-3 3-2-16,-3-11 1 15,-3 6-2-15,-9-9-1 16,3 6 1-16,-9 0-1 16,3 3 2-16,-6 7 1 15,1 3-4-15,2 8 1 16,0 0 0-16,3 13 2 16,3-2-3-16,3 2 0 0,0 0 3 15,6-2 1 1,0-3 7-16,9-3 6 0,-3 0-2 15,9-7 0-15,-1-1-8 16,10-10-2-16,-6 2-2 16,6-5-2-16,-6 3-2 15,0 3 1-15,-4 2 3 16,1 5 1-16,-3 0-1 16,0 11-2-16,-3-2 3 15,-3 10 0-15,0-3-1 16,-3 5-2-16,0-2 1 0,-3 3 1 15,0-3-1 1,0-3 2-16,-3 0-2 16,3-5 2-16,-3-3-2 15,3-7-1-15,0-1-2 0,5-10 1 16,-2 2 1-16,6-10 0 16,-3 5-3-16,3-8 2 15,0 6 1-15,0-3 2 16,0 5-1-16,0 2-1 15,-3 4 1-15,0 10 1 16,0 0 3-16,-1 13 4 16,-2-2-2-16,0 10-2 15,0-5-5-15,0 8 0 16,0-6-5-16,0 3 1 16,-3-5-27-16,3 0-11 15,-3-3-45-15,3-2-20 16,0-3-47-1</inkml:trace>
  <inkml:trace contextRef="#ctx0" brushRef="#br0" timeOffset="147324.98">19739 18087 288 0,'-11'21'107'0,"5"-10"-83"0,0 2 17 16,3-5 2-16,0 0-12 15,3 0-3-15,0-3-3 0,0 0 1 16,0-5-14 0,3-2 9-16,3-6 5 0,3-6-10 15,2-12-1-15,7-8-9 16,0-6-2-16,0-2-4 0,3 2-3 16,0 6 2-16,0 7 2 15,-1 3-2-15,-2 6-2 16,-3 5-1-1,0 5 3-15,0 5 0 0,-3 8 1 16,0 8 0-16,0 9 0 16,-1 7-3-16,1 5 2 15,0 1 5-15,-3-4 2 16,0-2-2-16,-3-2-1 0,-3-6-1 16,-3-2 1-1,-3-4-4-15,-3-1-2 16,-3-4-18-16,0-2-7 15,0-3-18-15,6-5-7 0,0 0-22 16,3-10-10-16,3-9-49 16</inkml:trace>
  <inkml:trace contextRef="#ctx0" brushRef="#br0" timeOffset="147776.25">20231 17822 260 0,'11'0'99'0,"-11"0"-77"0,3 16 22 15,0-13 7-15,0 13-12 16,0-3-2-16,3 19-17 16,-3-6-5-16,3 14-9 0,-3-6 0 0,0 11 1 15,0-8-3-15,-3 11-3 16,0-8 0-16,0 7-1 16,-3 11 0-16,0-10 0 15,0-11-3-15,-3-8 2 16,3-10-4-16,0-11 1 15,0-14 4-15,0-7 2 16,0 3 0-16,0-22 1 16,0 5 0-16,6-23 3 15,-3 8 3-15,9-22 5 16,0 14-8-16,9-6-1 16,-3 11-5-16,12 0-1 15,-3 8 3-15,11 6 1 16,-8 4 1-16,0 14 0 15,-3 0 0-15,-3 13 0 16,-7 0-5-16,-5 18 1 16,0-2 2-16,-9 19 1 0,0-6-4 15,-12 5 1-15,4-8-9 16,-7 1-2-16,3-6-23 16,0-2-8-16,3-3-35 15,3-11-14-15,3 0-45 16</inkml:trace>
  <inkml:trace contextRef="#ctx0" brushRef="#br0" timeOffset="148976.28">20621 17923 312 0,'14'13'115'16,"-14"-13"-89"-16,15 16 10 0,-12-13-2 0,6 2-10 0,-3 0 0 15,6-5-9-15,-3 0-2 16,6-8-7-16,-3 0 3 0,3-8 3 15,-3 3-4-15,2-8-2 16,-2 5-3-16,-3-8-3 16,0 6 1-16,-6-3 1 15,0 0-1-15,-9 5 2 16,3 2-2-16,-9 9-1 16,3 0 1-16,-6 13 1 15,4-3-3-15,-4 14 0 16,0-4 3-16,3 25 1 15,3-11-1-15,3 8 1 0,3-5 2 16,6-3 4-16,0-5 0 16,6-8 2-16,-3-3 0 15,6-10 1-15,-3-1-4 16,3-12-3 0,0 2-2-16,-4-3-3 0,1 3-2 15,-3 0 1-15,0 3 3 16,0 2 1-16,0 1-4 15,0 7 1-15,0 0 0 16,0 3 0-16,0-2 0 16,3-4 0-16,0 1-3 0,6-8 2 15,-3-1 1 1,6-10 2-16,-4 3-1 0,7-8 2 16,-6 5-2-1,6-5 2-15,-3 2-2 0,3 1-1 16,-3 2-2-16,2 3 1 15,-2 2-1 1,0 6-2-16,-3 0 3 0,0 2 0 16,0 3 1-16,0 0 0 15,-3 0-3-15,-1 0 2 16,1 0 1-16,3 0 2 16,-6 0-1-16,-3 0 2 15,0 0 0-15,-3-3 1 16,0-2-2-16,-6 0 1 15,3 0-4-15,-9-1 0 16,3 1-1-16,-6 2 0 0,-3 1 2 16,0 4 0-1,4-2-3-15,-4 8 0 0,3 0-1 16,-3 11 3-16,3-6 0 16,6 13 1-16,3 11-3 15,3-7 2-15,0-7-1 16,9 1 0-16,9 3 2 15,-3-12 2-15,-3-1-1 16,8-6-1-16,13-6 1 16,0-7 1-16,0-8-1 15,-7 0 2-15,-2 2-2 16,3-8 2-16,-3 4-2 0,-3-7 2 16,-3 4 2-16,-4-1 2 15,-2 3-3-15,-3 1-3 16,-3 1 0-16,-3 4 1 15,-3 2-1-15,-3 5-1 16,0 1-2-16,0 7-1 16,0 0-1-16,0 14 3 15,3-3-2-15,3 10-1 16,3 6 5-16,3-6 1 16,3-7-3-16,3-9-1 15,3-7 1-15,3-8 0 16,3-6 5-16,-7-2 2 15,-2 2-5-15,6-7 0 16,-3 2-6-16,9-3-1 16,-3 6 0-16,5 3 4 15,-5-1 1-15,3 6 3 16,-3-1-1-16,-3 12-1 0,-4-1 5 16,-2 11 1-16,-3 13 0 15,-6 3-1-15,-6-1-1 16,-6-4 0-1,-3-1-7-15,0-4 0 0,-3-7-17 16,4-1-6-16,-1-6-29 16,0-8-10-16,3-14-103 15,3-7-56 1,0 5 103-16</inkml:trace>
  <inkml:trace contextRef="#ctx0" brushRef="#br0" timeOffset="149325.57">22139 16798 376 0,'11'11'140'0,"-11"-11"-109"0,21 24 2 0,-15-19-6 15,6 11-6-15,0-3 4 16,9 30-4-16,-3-12-1 15,6 33-11-15,-4-14 8 0,4 24 3 16,-6-16-2-16,0 35 0 16,-3-16-4-16,-3 13 1 15,-3-19-6-15,-6 30-1 16,-9 18 2-16,-9-13 1 0,-6-19-8 16,-6-13-3-16,-6-8-8 15,1-5-2-15,2-6-9 16,0-7-2-16,3-3-18 15,-20 21-77 1,29-42 33-16,0-5-91 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2T14:34:00.63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3883 5355 136 0,'-9'3'52'0,"3"-3"-41"0,3 0 18 0,3 0 3 16,-8 0 0-16,5-3 1 16,0 1-12-16,0-1-5 15,0 0-9-15,3 1 2 0,0-1 1 16,0 0-1-16,0 3 0 15,0-2-1-15,0 2 0 16,0 0-2-16,6 0 1 16,0 0-6-16,5 0-1 15,-2-3 0-15,0 0 2 16,3 1-1-16,6-1-1 16,-3 0-2-16,6 3 1 15,3-5 3-15,5 2 1 0,4 3-4 16,6 0 1-16,-4 3 0 15,7 2 2-15,3-2-1 16,-6 0-1-16,2-1 1 16,7-2-1-16,5 0 2 15,10 3 1 1,-4-3-1-16,4 3-2 0,-4-3 3 16,4-3 0-16,2 0-1 15,10 1 1-15,-4-1-2 16,1 0-1-16,-1-2 1 15,1-3 1-15,5 0 1 16,6-2 3-16,4 2-5 16,-4-5-1-16,-6 2 0 15,4 0 2-15,5 1-1 0,0-3-1 16,-2-1 1-16,-4 4-1 16,0 2 0-16,4 0 0 15,2 0 0-15,0 3 0 16,-8 2 2-16,-7 0 1 15,-2 1-1-15,-1 2-2 16,4 0 1-16,-4 0-1 16,-2 2 0-16,-7 1 0 15,-2 2 0-15,-7 1 2 16,-2-1-3-16,3 0 0 16,-4 3 1-16,-2-5 0 15,-1 2 0-15,-2 0 2 16,0 1-1-16,-4 2-1 15,-5-6 3-15,0 3 0 16,-6 1-4-16,-3-1 1 0,-4-2 0 16,-2 2 2-16,-3 0-34 15,0 1-16-15,0 2-79 16</inkml:trace>
  <inkml:trace contextRef="#ctx0" brushRef="#br0" timeOffset="19952.16">6357 10247 88 0,'-18'3'33'0,"15"-3"-26"0,0 0 20 15,3 0 8-15,0 0-11 16,-3 0-3-16,0 0-1 15,3 0 1-15,0 0-11 16,-3 0 8-16,3 0 2 0,0 0-2 16,0 0 2-16,0 0 0 15,0 0 2-15,0 0-3 16,0 0-2-16,0 0-5 16,0 0 0-16,0 0-3 0,3 3 0 15,3-3-3 1,0 0-1-16,0 0-1 0,6 2 0 15,-6-2 0-15,6 0 0 16,3 0 0-16,2 0 0 16,1 0 2-1,6 0 3-15,3-2-4 0,0-1-1 16,-1 0 0-16,1-2 2 16,3 0-3-16,3-1-2 15,2 1-3-15,4 0 1 16,3 0 1-16,2 2 0 15,4 0-3-15,0 1 2 16,-4-1 1-16,4 0 0 16,6 1 0-16,2-1 0 15,7 0 0-15,2 3 0 16,1 0 0-16,-7 0 2 16,1 0-1-16,5 0-1 0,7 0-2 15,5 0-1-15,0 3 2 16,-5-3 2-16,2 0 0 15,1 0-1-15,5-3 1 16,0 3-1-16,1-2 0 16,-7 2 2-16,1-3-3 15,5 0 0-15,3 1 1 16,1 2 2-16,-1 0 1 16,-9 0 3-16,1 0-5 15,5 0-3-15,4 0 1 16,-4 2 2-16,-6 1-2 15,-2-3 0-15,-4 0-1 0,7 0 0 16,2 0 6-16,-3 3 2 16,-2-1 2-16,-7 1 0 15,-5 0-2-15,-1-1-1 16,-2-2-3 0,-3 3-2-16,-4 0-2 0,-2-1 1 15,-4 1 1-15,-5 0 0 16,-3-1 0-16,-6 1 2 15,-4 0-1-15,1-1-1 16,-3-2 1-16,0 3-1 0,-6-3 0 16,0 0 2-16,-4 0-1 15,1 0-1-15,0 0 1 16,-3 0-1-16,0-3 0 16,-3 3 2-16,-3 0-17 15,0 0-6-15,0 0-26 16,0 3-9-1,0-1-37-15,6-2-14 0,5-2 8 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2T14:36:22.85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1740 6308 192 0,'-3'-11'74'0,"3"8"-58"0,0 6 23 16,0 0 4-16,0 2-8 16,0 8-3-16,-6 6-5 15,6 10 0-15,-3 5-15 16,3 6 0-16,-6 2-1 0,3 1-2 15,0 4 0-15,3 11-3 16,-6 9 1-16,3-1-2 16,3-3 0-16,-6-10-3 15,3-10 1-15,3-9 0 16,0-8 1-16,0-4-2 16,3-12 1-16,3-7 2 15,-3-9 4-15,3-9-4 0,0-20-3 16,0-10-1-1,3-2-1-15,-6-1 0 0,6 0 2 16,-6 3-1 0,3 3-1-16,-12-3 1 0,3 0-1 15,-6 0 0-15,-3 0 2 16,0 5-1-16,3 9-1 16,0 4 3-16,-2 6 0 15,5 8-6-15,3-3-2 16,6 8 2-16,6 5 1 15,8 3-1-15,4 0 0 0,12-2 4 16,6-6 3-16,5 2-1 16,1-1-2-16,-3-4 0 15,-4 0-1 1,-5 1 0-16,-3 2 2 0,-6 3-1 16,2 2 2-16,-11-5-4 15,3 5 0 1,0 1-19-16,-9 2-9 0,3 2-25 15,-9 4-11-15,-3 2-58 16,0 2-41 0,-3 6 73-16</inkml:trace>
  <inkml:trace contextRef="#ctx0" brushRef="#br0" timeOffset="221.67">1749 6689 208 0,'-9'13'79'0,"18"-8"-61"0,0 0 30 0,0-2 9 16,3 0-14-16,9-1-2 16,3-2-20-16,11-2-5 15,1-1-10-15,0 0-4 0,-4 1-1 16,-5-1 1-16,3 3 3 16,-9 0-7-16,0 0-3 15,-6 3-35-15,-1 2-16 16,-2 0-81-1</inkml:trace>
  <inkml:trace contextRef="#ctx0" brushRef="#br0" timeOffset="463.75">1788 6953 216 0,'-9'19'82'0,"9"-11"-64"0,9-3 33 0,-3 0 9 0,9 1-15 15,0-1-3-15,11-2-19 16,-2-1-4-16,6 1-11 16,-3 2-1-16,2-2 0 0,-5 2-3 15,3 0-1-15,-3 1 1 16,3-4 0-16,2 1-2 16,-5-3-2-16,6 0-26 15,0 0-12-15,0-3-39 16,-1-5-13-16,1-10-35 15</inkml:trace>
  <inkml:trace contextRef="#ctx0" brushRef="#br0" timeOffset="727.75">2407 6522 288 0,'-9'0'107'0,"9"3"-83"0,3 7 15 0,3-2 3 15,-6 5-16-15,9 3-3 16,-6 3-4-16,6 5-3 16,0 5-8-16,0 8-3 0,3 2 1 15,-4 4-3-15,4 2 0 16,0-8-1-16,0-5-2 16,3-3-10-16,-6-8-4 0,3-5-24 15,3-8-10-15,0-8-48 16,0-11-21-1,2-10 7-15</inkml:trace>
  <inkml:trace contextRef="#ctx0" brushRef="#br0" timeOffset="965.28">2702 6543 260 0,'-9'-8'99'0,"6"11"-77"0,-6 0 20 0,0-1 3 0,0 3-6 16,-3 6 0-16,0 2-11 0,-6 3-3 15,0 3-14 1,-2 4-2-16,-1 4 1 0,-3 2-6 16,-3 8 0-16,3 5-2 0,-5 6 1 15,8-6-2 1,0-5-1-16,0-7-6 0,12-4-4 16,-3-8-25-16,9-4-10 15,6-6-34-15,9-8-13 16,-3-11-35-1</inkml:trace>
  <inkml:trace contextRef="#ctx0" brushRef="#br0" timeOffset="2027.97">2609 6757 236 0,'0'19'90'0,"9"-8"-70"16,-6 10 8-16,6-13-2 15,0 0-10-15,0-3 1 0,12-5-1 16,0-5-1-16,8-6-7 16,-5-7-3-16,6-1 1 0,0-2-1 15,0 0 0-15,-7-1-3 16,-2-1 1-16,-3 2 2 16,-6-3 2-16,-3 8 3 15,-3 0 4-15,-6 5 3 16,-6 3 2-16,-6 6-8 15,0 4-2-15,-6 6-7 16,0 3-2-16,3 2-2 16,-5 6-2-16,2 7 3 15,6 6 2-15,3 8-2 16,3 2 0-16,6 0 1 16,6-7 2-16,3-6 1 0,6-5 3 15,3-9-1-15,2-4 2 16,7-8 0-16,-6-9 1 15,0-7-2-15,0-5-1 16,-3-9-3-16,2-2 1 16,1 3-2-16,-9-3-1 15,-3 7 1-15,0 1-1 16,-9 3 0-16,0 2 2 0,0 3-3 16,0 2-2-1,0 0-1-15,0 3 3 16,0 3-2-16,6 3 1 15,3-6 0-15,6 2 0 0,6-2 0 16,0 0 0 0,2 0 2-16,4 1 0 0,-6-1 0 15,0 2 0-15,-3 4 0 16,-3-1 0-16,-4 3 2 16,-2 3 1-16,-3 2-1 15,-6 0 1-15,0 1 2 16,-9 4 2-16,-6 9-3 15,1 2-1-15,2 8-1 16,-3 5-2-16,9 3 1 16,0 3-1-16,6-6-3 15,0-4 2-15,6-7 1 16,6-7 2-16,-3-5-1 0,6-9 2 16,2-7-2-16,7-11 2 15,0-8-2-15,3-5 2 16,0-2-4-16,-1-4 0 15,1 6 1-15,0 3 0 16,-3 2-5-16,0 5 1 16,-4 3 2-16,-5 9 1 15,3 1-2-15,-6 4 0 16,6-1 4-16,-3 0 1 16,0 3-3-16,-3-2 1 15,-3-1 4-15,0 3 2 16,-7 0-2-16,-2 0-3 15,-2 0 2-15,-7 0 0 16,-9 0-4-16,6 3 1 0,0-1 0 16,-3 6 2-16,-6 5-3 15,6 3-2-15,-3 3 2 16,7 5 2-16,2 5 0 16,3 3 2-16,3 5-4 15,3-6 0-15,3-4 1 16,3-3 2-16,3-3-1 15,2-5-1-15,7-6-15 16,3-5-7-16,0-7-29 16,9-11-12-16,2-14-77 15,7-7-52 1,-9-1 82-16</inkml:trace>
  <inkml:trace contextRef="#ctx0" brushRef="#br0" timeOffset="2210.17">3854 6630 292 0,'-6'8'110'0,"6"0"-86"0,-3 8 18 0,3-5 1 16,0 5-21 0,-6 7-5-16,6 7-8 0,0 4-1 15,0 3-5-15,6-3-4 0,-6-10 0 16,3-5-17-16,3-1-8 0,5-2-30 16,-8-8-13-16,3-5-51 31,0-9-30-31,0-7 72 0</inkml:trace>
  <inkml:trace contextRef="#ctx0" brushRef="#br0" timeOffset="2315.34">3865 6620 156 0,'-14'-40'60'0,"11"24"-47"0,0 0-3 0,3 14-5 0,0-3-47 16,-9-3-19-16,6 2 6 15,0 1 5-15</inkml:trace>
  <inkml:trace contextRef="#ctx0" brushRef="#br0" timeOffset="3124.22">3982 6961 228 0,'2'-5'88'0,"1"-8"-69"0,6-14 19 15,-6 11 4-15,3-10-7 16,6-9 0-16,-3 1-18 16,6-3-5-16,-3 13-8 15,-3 6-1-15,6-3 3 0,-6-3-1 16,3 5 0-16,-6 6-3 15,2 8 1-15,1 5-2 16,3 5-1-16,3 6 3 16,-3 4 2-16,3 7 4 15,-3 4 2-15,0 6 1 16,0 0 2-16,-3 2-3 16,-3-5 1-16,0-2-1 0,-3-4 1 15,0-4-6-15,-3-3-4 16,-3-3 1-16,0-5 0 15,0 0-1-15,0-3-2 16,0-2-2-16,3-3 1 16,6-3-6-16,0 0 0 15,-3 1 5-15,8-3 3 16,-2-1-2-16,6-7 1 16,6-11 2-16,0-5 1 15,3 0-4-15,-3-3-1 16,-1 1-2-16,-5 4 0 15,-3 6 5-15,-6 8 1 16,-3 2 2-16,-6 0 0 0,0 4-2 16,-6 1 1-1,-3 4-2-15,0 4 2 0,6 6-2 16,0 5-1-16,4-2 1 16,2 15-1-16,0-4-3 15,8 12 0-15,1 3-5 16,3-13 0-16,-3-3-29 15,12-2-11-15,3-1-52 16,9-7-21-16,2-11-1 16</inkml:trace>
  <inkml:trace contextRef="#ctx0" brushRef="#br0" timeOffset="3385.51">5178 6646 280 0,'-3'6'107'0,"0"-4"-83"0,0 1-7 0,3-3-9 16,-3 3-103-16,-3 5-43 16,3-3 45-16,0 0 24 0</inkml:trace>
  <inkml:trace contextRef="#ctx0" brushRef="#br0" timeOffset="3511.73">5139 6895 304 0,'-9'42'112'0,"6"-31"-87"0,1 2 0 0,2-10-5 0,2-1-16 16,-2 4-5-16,0-6-125 0,0 0-57 0,0-6 83 15,0 1 44-15</inkml:trace>
  <inkml:trace contextRef="#ctx0" brushRef="#br0" timeOffset="4474.64">6059 6810 196 0,'-9'11'74'0,"6"0"-58"0,3 7 20 16,0-5 7-16,0 3-13 15,0 3-3-15,3-1-13 16,3 1-6-1,0-3-5-15,3-3 0 0,3 0 0 0,3-5 7 16,3-5 4-16,0-9 4 16,2-10 1-16,7-15-6 15,3-12-3-15,3-2-3 16,-4 3 0-16,-2 0-6 16,-6 5-1-16,-6 5 2 15,-6 6 1-15,-3 4 10 0,-6 9 6 16,-3 5-8-16,-3 6-3 15,-3 4-5-15,3 3-3 16,0 6 1-16,3 2-1 16,3 6-3-16,3 5 2 15,3 2 1-15,3 1 2 16,3-4-1-16,0-1-1 16,3-4-21-16,0-7-9 15,2-6-27-15,-5-8-9 16,3-7-62-1,0-14-36-15,0 0 77 16</inkml:trace>
  <inkml:trace contextRef="#ctx0" brushRef="#br0" timeOffset="4596.6">6452 6414 244 0,'-27'-40'90'0,"15"29"-70"0,-3 6-1 0,13 5-6 15,-4 0-18-15,0 3-6 0,3 5-77 16,0 2-31-16,3 6 42 15,3 0 23-15</inkml:trace>
  <inkml:trace contextRef="#ctx0" brushRef="#br0" timeOffset="5105.01">6547 6731 248 0,'21'13'93'0,"-9"-10"-72"0,6-6 9 0,-6-2 2 16,0-3-9-16,-3 3 1 15,14-11-7-15,13-13 0 16,6-8-10 0,0-11 0-16,-4-7 3 0,-2-4-6 0,-6 6 0 15,-6 6-2-15,-7 2-2 16,-8 8 5-16,-9 8 1 16,-9 7 2-16,-5 7 0 15,-4 9-2-15,-3 9-1 16,0 15-6-16,0 27-1 15,3 19 1-15,3 2 0 16,6 11 1-16,4 21 2 16,5 2-1-16,5-7 2 0,7-6-2 15,3-7-1 1,3-6 1-16,0-14-1 0,0-12 0 16,-3-11 2-16,-3-13 1 15,-3-16 1-15,-6-13 0 16,-6-9 0-16,-6-4-5 15,-9-3 1-15,-9-3 0 16,-6 0 2-16,0 0-3 16,4 3 0-16,5 5 1 15,3 3 2-15,6 5-1 16,9 3-1-16,6 5 1 16,9 0-1-16,12 0 0 15,9-3 0-15,11-2-27 16,7-8-9-16,3-9-81 15,2-7-76-15,-2 3 61 16</inkml:trace>
  <inkml:trace contextRef="#ctx0" brushRef="#br0" timeOffset="6140.01">7940 6461 248 0,'3'-13'93'0,"-3"13"-72"0,-3 0 14 16,3 0 2-16,0 3-15 15,-3 4-4-15,0 7-7 16,0-4-2-16,0 9-5 16,0 2-3-16,3 3 2 0,0 0-2 15,3 2-1-15,6 1 1 16,0-4 1-16,0-1-3 15,3-7-2-15,3-4 4 0,0-6 1 16,3-7 4-16,-3-4 1 16,0 1-1-16,2-6-1 15,-2 4-1 1,0-12 0-16,0 6-2 0,-3-6 1 16,-3 6-2-16,-6 0 2 15,-3 0-2-15,0 7-1 16,-3 6 1-16,0 6-1 15,0 1-3-15,3 7 0 16,3-1 2-16,3 0 0 16,3 0 1-16,0-5 0 15,0 0 2-15,6-2 3 16,8-4 7-16,-2-4 2 0,0-1-1 16,0-5 0-16,-6 0-7 15,0-3-2-15,-3-2-2 16,-4 0 1-16,1 0-9 15,-6 2-3-15,0 1-24 16,-3-1-9-16,0 0-29 16,0 4-10-16,0-4-43 15</inkml:trace>
  <inkml:trace contextRef="#ctx0" brushRef="#br0" timeOffset="6476.24">8393 6625 212 0,'12'11'79'0,"-12"-11"-61"16,15 2 15-16,-12-2 1 0,5-2-4 16,-2 2 0-16,6-6-4 15,6-7-1-15,-3 3-14 0,-3-1 2 16,3-5 1-16,0-8-7 16,-6 6-2-16,0 2 1 0,-6 0 1 15,-3 3 3-15,-6 2 4 16,0 3-4-16,-3 8 2 15,-6 8-5-15,3 3-2 16,3 7 0-16,3 4 1 16,3-1-1-16,3 0 0 15,6-3-1-15,3-2 0 16,6-2 0-16,6-4 0 0,3-2-7 16,5-3 0-1,-2 1-34-15,0-4-16 0,0 1-96 31,-7-3-58-31,-2 0 92 0</inkml:trace>
  <inkml:trace contextRef="#ctx0" brushRef="#br0" timeOffset="7404.6">9375 6070 232 0,'-3'2'88'0,"6"6"-69"0,-3 0 17 0,0 3 3 16,0 7-15-16,0 6-1 16,0 8-4-16,0 13-3 15,0 13-8-15,0 8-3 0,0-5 1 16,0-6-5-16,0-4-1 0,0-9 0 16,3-15 0-16,-3-6-3 15,3-5 2 1,0-3 5-16,0-11 2 0,0 1 0 15,3-13-1-15,0-1-3 16,0-10-2-16,0 2-2 16,3-5 1-16,0 3 1 15,0 5 0-15,-1 3-3 16,1 8 2-16,-3 0 1 16,3 13 2-16,-3-3-1 15,0 8-1-15,3 8 1 16,0-2-1-16,0-1 0 15,-3-5 2-15,0-2-3 16,3 0 0-16,-3-3-4 16,6-3-1-16,-3-2-2 0,3-3 2 15,-4 0-3 1,4-6 1-16,0 1-3 0,0 0 2 16,-3-1 3-16,0 1 3 15,0 0 2-15,0 2 1 16,-3 3 0-16,6 3 2 15,-3-1-3-15,3 4 0 16,-1-1 3-16,1-2 3 16,0-1 0-16,0-2 2 15,0 0 0-15,0-5 1 0,-3 0 0 16,0-6 0-16,0 1-4 16,-3-6-3-16,-3 2 0 15,-3-1 1 1,0 1-1-16,-6 1-1 15,0 0 1-15,-6 8-1 0,0-1 0 16,-3 12 0-16,3-4-3 16,0 9 2-16,3-3-1 15,3 5 0-15,0 0 4 16,9 0 3-16,-3-2 4 16,9 0 2-16,-3-3-1 15,3 2 1-15,0-2-6 16,0 0-3-16,0 0-1 15,3 3 1-15,-3-4-14 16,3 4-7-16,-3-3-21 16,6 3-8-16,-3-3-27 0,5-3-10 15,-2-3-17 1</inkml:trace>
  <inkml:trace contextRef="#ctx0" brushRef="#br0" timeOffset="7944.66">9955 6456 272 0,'-2'-19'104'0,"2"19"-81"0,-3 3 7 0,3-3-1 16,0 8-14-16,0-3-3 15,0 14-5-15,0-9-2 16,0 11-3-16,0-2-4 0,3 5 1 16,-1 0 3-16,7-6 1 0,0 1-1 15,3-3-2 1,0-3 3-16,3-5 2 0,-3 0 2 15,3-8 3-15,0 0-1 16,0-8 0-16,-4 2-5 16,1-7-3-16,-3 3 0 15,0-1-1-15,-3 0 0 16,0 3 0 0,-3 3-3-16,3 5 0 0,0 0-1 15,3 5 3-15,3-2-2 16,3 2 1-16,-3 1 2 15,3-4 2-15,-4 1 1 16,4-6 1-16,-3 1-5 16,3-6 1-16,-3 0 0 15,3-5 0-15,-3-1 2 16,-3-1 1-16,-3 1-1 0,-6 1 1 16,0 2-4-1,-3 6 0-15,-6 5 5 0,3 5 2 16,0 1 4-16,0 10 4 15,0-3-4-15,3 8 0 16,0-2-9-16,6 4 0 16,0-4-1-16,3-1 0 15,0-2 0-15,9-2 2 16,-3-7-28-16,6-1-11 16,-4-4-97-1,7-2-68-15,-3 0 78 16</inkml:trace>
  <inkml:trace contextRef="#ctx0" brushRef="#br0" timeOffset="8779.82">11610 6181 280 0,'-3'2'107'0,"6"-2"-83"0,-3-2 17 0,0 2 4 16,0 5-20-16,0 0-3 15,0 3-3-15,0 0 2 16,0 19-11-16,0-6-1 0,0 21 1 16,0 22-4-16,0-9 2 15,0 1-3-15,3-22 0 0,-3-5-6 16,0 6 1-1,0-12 0-15,3 1 0 0,-3-5-18 16,3-6-5-16,0 0-13 16,0-7-5-1,-3-4-25-15,0-4-7 16,0 2-50-16</inkml:trace>
  <inkml:trace contextRef="#ctx0" brushRef="#br0" timeOffset="10149.33">11619 6443 204 0,'-3'2'77'0,"0"-2"-60"0,3 0 21 0,0 0 6 15,0-2-2-15,0-1 1 16,0-8-8-16,0 3-4 0,0-10-17 15,3-9 0-15,0 6 0 0,0 0-3 16,3-3 1-16,0-10-5 16,0 7 1-16,-3 6-3 15,3-3 2-15,-3 3-6 16,0 3-1-16,0 2 0 16,0 3 2-16,0 2-3 15,3 3 0-15,-3 3 1 16,6 8 2-16,-3-3-3 15,6 7-2-15,-3 1 2 16,9 8 0-16,-7-2 1 16,4 7 0-16,-3-5 0 15,3 18 2-15,-3-8-1 16,3 17-1-16,-3-9 1 16,0 8 1-16,0-10-1 15,0 0-1-15,-4-6 1 16,1-2-1-16,-3-5 0 0,0-1 0 15,0-2-14-15,-3-5-3 16,0-1-18-16,-3-4-5 16,0-1-28-16,-3-5-9 15,3 0-47 1</inkml:trace>
  <inkml:trace contextRef="#ctx0" brushRef="#br0" timeOffset="10401.75">11637 6403 288 0,'-6'3'110'0,"6"-3"-86"0,0 0 18 16,0 0 1-16,0 0-12 16,0 0-3-1,6-3-16-15,0 3-5 0,3-3-5 16,-3 1-2-16,9-1 1 0,6-2-4 15,-6 2 2-15,3 0-30 16,-1 3-12-16,-2 0-38 16,3 0-13-16,-3 0-24 15</inkml:trace>
  <inkml:trace contextRef="#ctx0" brushRef="#br0" timeOffset="11080.35">12066 6556 260 0,'0'-2'96'0,"0"2"-75"0,3 5 25 0,0 0 6 15,0 1-14-15,-3-1-4 16,0 5-14-16,0 1-5 16,0 2-8-16,0-2-5 0,0 2 1 15,0 0-4-15,0 3 0 0,0 3-4 16,3-9 1-16,-3 1-33 16,3-3-13-16,0-3-28 15,0-2-9-15,-3-3-26 16</inkml:trace>
  <inkml:trace contextRef="#ctx0" brushRef="#br0" timeOffset="11264.85">12102 6287 332 0,'-3'-11'123'0,"3"11"-95"0,-3 0-2 16,3 3-5-16,-3-3-17 0,3 2-2 15,0 1-35 1,0 0-15-16,0-1-53 16,0 3-23-16,3 1 27 0,0-4 17 15</inkml:trace>
  <inkml:trace contextRef="#ctx0" brushRef="#br0" timeOffset="11619.63">12253 6548 176 0,'9'3'68'16,"-3"2"-52"-16,3 3 25 0,-9-8 9 16,6 8-1-16,0 0 1 0,0 5-13 15,3 6-3 1,-3-1-19-16,0-2 2 0,0 13 3 0,0-5-7 15,-3 16-2 1,0-6-9-16,-6 9-1 0,0-12 3 16,-6 4 2-16,3-6-2 15,-6-3-1-15,3-4-1 16,-6-7 1-16,3-1 0 16,-6-6 3-16,4-3-5 15,-1-8-3-15,3 1-13 16,3-9-5-16,0 0-25 0,6-10-11 15,0 3-67 1,9-14-57-16,0 6 68 16</inkml:trace>
  <inkml:trace contextRef="#ctx0" brushRef="#br0" timeOffset="11763.25">12307 6414 328 0,'-6'-3'123'0,"6"3"-95"0,-3 0-11 0,3 0-9 16,0 0-74-16,0 0-28 16,3 0-26-16,0 0-9 15</inkml:trace>
  <inkml:trace contextRef="#ctx0" brushRef="#br0" timeOffset="16000.77">12870 6530 196 0,'0'0'74'0,"5"-3"-58"0,7 3 23 0,-3 0 4 16,3 0-10-16,3 0-4 16,0 0-15-16,0 0-6 15,3 0-5-15,0 0-3 0,-1 0 3 16,1 0-13-16,0-2-3 15,0-1-56-15,0 0-22 16,-3-5-8 0</inkml:trace>
  <inkml:trace contextRef="#ctx0" brushRef="#br0" timeOffset="16210.43">12941 6302 312 0,'-6'-5'118'0,"9"2"-92"0,3 1 6 16,0-1-2-16,3 1-15 15,3-4-1-15,3 1-10 16,2 0-3-16,4-1-1 0,3 4-3 16,3 2 2-16,0 2-41 15,-1 1-19-15,1 5-77 16</inkml:trace>
  <inkml:trace contextRef="#ctx0" brushRef="#br0" timeOffset="17539.37">13780 6220 252 0,'-3'-8'96'0,"3"8"-75"0,0 3 12 0,0-3 0 15,0 5-14 1,0-2-3-16,-3 8-5 0,0-1-2 15,0 9-5-15,0-3-3 0,3 7 2 16,0-4-2-16,0 2-1 16,0-5 1-16,3-5 1 15,0-4 3-15,3-9 2 16,-3 2-1 0,3-19 1-16,0 6-4 0,3-8-2 15,-3 5 0-15,0 0 1 16,-3 3 1-16,0 0 1 15,0 2 2-15,-3 8 1 16,0 1-3-16,-3 10-3 16,0-3-3-16,0 19 1 15,0-3 1-15,3 19 0 0,0-9 0 16,6 7 0-16,-3-7 0 16,6 1 0-16,0-6-3 15,3-4 2-15,-3-4 3 16,3-7 1-16,-3-1 7 15,2-12 4 1,1 2-7-16,3-24-2 0,-3 5-1 16,3-23 2-16,-3 8-3 15,3-11-2-15,-3 8 0 16,-3-16 1-16,-3 13-1 16,-6-16 2-16,0 11-2 15,-3-5-1-15,0 8 1 16,0 7 1-16,0 6 3 15,3 8 2-15,0 3-10 16,6 7-3-16,0 3 3 16,12 5 1-16,-4 3 4 0,19 3 1 15,-3-3-4-15,12 0 1 16,-7 0 0-16,7 0 2 16,-6 0-1-16,8-3-1 15,-8 1 1-15,3 2-1 16,-7 0 0-16,1 0 2 15,-6 0-3-15,-3 0-2 16,-6 0-18 0,0 2-9-1,-4 1-24-15,-2 0-9 16,-3-1-28-16,-6 4-10 0,0-1 3 16</inkml:trace>
  <inkml:trace contextRef="#ctx0" brushRef="#br0" timeOffset="18044.28">14233 6345 180 0,'-12'0'68'0,"12"0"-52"0,-12 10 25 0,12-7 9 16,-3 5-14-16,0 0-6 16,0 8-13-16,0-3-6 15,3 5-6-15,0-2 3 0,3 3 2 16,0-3-8-16,6-3 0 15,0-2 2-15,9-6 5 16,-3 0-1-16,2-13 1 16,1 0-5-16,0-10-1 15,-3-3 3-15,0-9 3 16,0 7-2-16,-3-6-2 16,-3 5 0-16,-6-3-1 0,0 9-2 15,-12-1-2-15,3 6 1 16,-12 2-1-1,3 3-3-15,-9 8 2 0,3 0 1 16,1 8 0-16,2 0-3 16,3 11 0-16,0-6-25 15,9 8-11-15,0-2-44 16,9 5-20-16,-3-9-3 16</inkml:trace>
  <inkml:trace contextRef="#ctx0" brushRef="#br0" timeOffset="18285.65">14379 6313 220 0,'-3'3'85'0,"3"-3"-66"0,0 10 12 0,0-10 3 16,3 11-9-16,-3-1-2 15,3 6-11-15,-3-3-5 16,3 9-4-16,0-6-5 15,0 5 1-15,0-3 1 0,2 1 0 16,1-6-27-16,0 0-11 16,0-2-43-1,3-6-53-15,-3 0 33 16</inkml:trace>
  <inkml:trace contextRef="#ctx0" brushRef="#br0" timeOffset="18489.11">14539 6472 236 0,'-3'8'88'0,"3"-8"-69"0,0 16 19 15,0-14 4-15,0 6-20 16,0 0-5-16,0 3-8 16,0-1-4-16,0 1-2 15,0-3-5-15,0 2 1 0,0-2-32 16,3 0-13-16,-3-3-43 15,0-5-52 1,0 0 45-16</inkml:trace>
  <inkml:trace contextRef="#ctx0" brushRef="#br0" timeOffset="18628.16">14554 6326 284 0,'-3'-10'107'0,"3"10"-83"0,-6-3 2 0,6 3-6 15,0 0-16-15,0 0-4 16,-3 0-38-16,3 0-15 16,0 0-63-16,0 0-29 15</inkml:trace>
  <inkml:trace contextRef="#ctx0" brushRef="#br0" timeOffset="18907.5">14697 6501 196 0,'6'21'74'0,"-6"-21"-58"0,15 26 20 0,-12-20 5 15,3 10-8-15,0-8 0 0,3 7-5 16,-3-1-3-16,0 4-13 16,0-2-3-16,-3 3-2 0,0-4 3 15,-3 4 1-15,0-3 1 16,-6 0 0-16,3-3-4 15,-6-5 0-15,3 0-5 16,-6-6-2-16,3 1-16 0,-3-8-7 16,3 0-42-16,-3-6-16 15,3 0-49 1</inkml:trace>
  <inkml:trace contextRef="#ctx0" brushRef="#br0" timeOffset="19067.89">14709 6414 312 0,'0'-3'118'0,"0"3"-92"0,0 0 2 0,0 0-5 15,0 0-17-15,0 0-6 16,0 0-128-16,0 0-58 16,0-3 79-16,0 1 44 15</inkml:trace>
  <inkml:trace contextRef="#ctx0" brushRef="#br0" timeOffset="19397.84">15120 6361 304 0,'-9'0'115'0,"9"0"-89"0,-3-8 1 0,3 8-6 16,0-3-45-16,0 0-18 15,0-2-87-15,0 0-37 16</inkml:trace>
  <inkml:trace contextRef="#ctx0" brushRef="#br0" timeOffset="21935.7">15635 6046 208 0,'3'-13'77'0,"-3"13"-60"0,6-11 37 0,-3 11 14 0,0 0-19 16,-3 0-5-16,0 3-15 16,0-1-4-16,0 14-14 15,0-3-4-15,-3 14-1 0,0-6 1 16,0 13 3-16,0-5-3 15,0 16-2-15,0-8-2 16,0 11-3-16,0-11-2 16,3 3 1-16,0-11-15 15,0-5-4-15,0-3-23 16,3-8-8-16,0-2-26 0,0-11-9 16,0-6-27-1</inkml:trace>
  <inkml:trace contextRef="#ctx0" brushRef="#br0" timeOffset="22145.08">15659 6062 260 0,'3'-29'96'0,"-3"29"-75"0,6-14 28 0,-4 14 8 16,4-2-19-16,-3-1-4 16,6 0-16-16,-3 3-4 15,9-2-8-15,-3-1-2 0,12-5 0 16,-6 5-2-16,9-7 1 15,-4 2-20-15,1 0-8 16,-3 3-29-16,-3 2-11 16,-3 0-21-16,-6 6-7 0,-3 0-4 15</inkml:trace>
  <inkml:trace contextRef="#ctx0" brushRef="#br0" timeOffset="22346.63">15691 6218 260 0,'-6'5'96'0,"6"-5"-75"0,9 5 23 0,-9-5 5 0,6 3-13 15,0 0-3-15,9-6-17 16,-3 3-5-16,9-5-7 16,-3 2-3-16,3 0 0 0,-4 1-23 15,1 2-10-15,-3 0-35 16,-6 5-12-16,0-2-45 15</inkml:trace>
  <inkml:trace contextRef="#ctx0" brushRef="#br0" timeOffset="22527.15">15694 6445 272 0,'-9'16'104'0,"9"-16"-81"0,3 11 18 0,0-9 2 15,3 4-10-15,-3-4-2 16,6 1-13-16,-3 0-4 15,9-3-8-15,-3 0-4 0,6-3-1 16,-3 0-19-16,8-2-5 16,-5 0-35-16,9-6-13 15,-6 3-62 1</inkml:trace>
  <inkml:trace contextRef="#ctx0" brushRef="#br0" timeOffset="22705.72">16096 6324 256 0,'0'10'96'0,"0"-10"-75"0,3 24 30 16,-3-19 7-16,0 8-17 16,0 1-6-16,0 10-18 15,0-6-8-15,0 6-6 16,0-3-3-16,0 0 1 0,0-2-19 16,0-1-5-16,0-2-38 0,3-5-13 15,-3-3-58 1</inkml:trace>
  <inkml:trace contextRef="#ctx0" brushRef="#br0" timeOffset="22858.76">16087 6226 320 0,'-6'-11'121'0,"6"11"-95"0,-3 3-2 0,3-3-6 15,0 0-34-15,0 0-11 16,0 0-74-16,0 0-32 15,6 2 33-15,0 1 19 16</inkml:trace>
  <inkml:trace contextRef="#ctx0" brushRef="#br0" timeOffset="23130.14">16310 6461 268 0,'12'42'101'0,"-12"-42"-78"0,12 38 20 16,-9-33 2-16,0 11-19 16,0-3-4-16,0 11-8 15,0-6 1-15,-3 11-8 16,0-5-2-16,-6 5 1 0,3-2-1 16,-6-3 2-16,0-3-4 15,-6-8 0-15,4-2-10 16,-4-11-3-16,3 0-15 0,0-11-6 15,0 3-53-15,6-11-22 16,0 6-14 0</inkml:trace>
  <inkml:trace contextRef="#ctx0" brushRef="#br0" timeOffset="23262.71">16334 6220 316 0,'-3'-13'121'0,"3"13"-95"0,-3-5 7 0,3 5-3 16,0 0-46-16,0 0-17 16,0 2-108-16,0-2-45 15</inkml:trace>
  <inkml:trace contextRef="#ctx0" brushRef="#br0" timeOffset="31637.52">17427 6191 160 0,'-9'0'63'0,"9"0"-49"0,-9 6 22 15,9-4 10-15,-3 3-24 16,0 1-6 0,3 4-11-16,0-2-4 0,3 8 0 15,0-3 3-15,6 6 2 0,0-3-2 16,6 0-1-16,-4-3 10 15,7-5 3-15,-3-3-3 16,3-13-3-16,-3 3-3 16,3-11 0-16,-3 3-4 15,0-11 0-15,-4 3 1 0,-2-6 2 16,0 6-3 0,-9 0 0-16,0 3 3 15,-6 4 1-15,0 4 1 0,-5 7 0 16,-1 0-2-16,-6 11 1 15,3 0-4-15,0 8-2 16,3 0 0-16,3 0-1 16,0 0-3-16,6 2 2 15,3-2 1-15,6-3 2 16,0-2-1-16,3-3 2 16,0-5 0-16,3-1 1 15,-3-2-2-15,0 3-2 0,0 0 1 16,-3 2-1-1,0 0 0-15,3 6 0 16,-4-3 0-16,4 2 0 0,-3 1 0 16,6-1 2-16,-3-4-1 15,6-12 2-15,0 4-2 16,6-17-1-16,-3 6 1 16,5-6-1-16,-2 4 0 15,6-7 2-15,-3 4-1 16,3-1-1-16,-3 3-2 15,-1 6 1-15,-5 2-1 16,0 3 0-16,-3 2 4 16,0 8 1-16,0 3 7 15,-3 3 4-15,0-1-1 16,-4 12 2-16,-2-7-4 16,0 12-1-16,-3-9-2 15,-3 6 2-15,0-5-3 0,-3 2 1 16,0-5-5-16,-6-3 0 15,3-2-28-15,-2-6-10 16,-1-2-47-16,0-9-20 16,0 4-37-1</inkml:trace>
  <inkml:trace contextRef="#ctx0" brushRef="#br0" timeOffset="32353.98">18516 5776 284 0,'0'0'107'0,"0"0"-83"0,0 10 10 0,0-7 0 16,0 8-13-16,0-3 1 15,-3 15-7 1,0-1-1-16,0 23-8 0,0-14-2 0,0 17 2 15,0-8-3-15,0 10-2 16,0-8 0-16,-3 11 1 16,3-11-1-16,-3 1-1 15,3-9 3-15,0-5 2 16,0-5-4-16,3-5-3 16,0-6 3-16,0-13 3 15,0 0-3-15,9-13-1 16,-3 2 0-16,9-13 0 15,-3 6 0-15,12-11 0 0,-6 5 2 16,6-8 1-16,-7 8-1 16,1-5-2-1,-3 8 1-15,-6 2 1 16,0 6 1-16,-6 5 1 0,0 0-5 16,-6 11-1-16,0 0 3 15,-6 5 1-15,3 0-3 16,-3 7 1-16,0-1 0 15,0 4 2-15,3-2-1 16,0 8-1-16,1-6-2 16,2 4-1-16,0-7 2 15,3 4 0-15,0-8 1 0,6-1 0 16,-1 1-9 0,7-6-4-16,-3 0-9 15,6-5-1-15,-3 0-23 0,3-2-8 16,-3-1-27-16,3 0-11 15,-3 1-4 1</inkml:trace>
  <inkml:trace contextRef="#ctx0" brushRef="#br0" timeOffset="34008.21">18852 6329 276 0,'6'8'104'0,"-6"-8"-81"0,9-3 16 15,-9 3 1-15,6-8-16 16,0 3-3-16,3-11-6 16,-3 3 0-16,3-3-8 15,-3-3-4-15,0-2 0 0,-3 3-2 16,-3-3 2-16,0 2-2 16,-3 1-1-16,0 2 1 15,0 2 1-15,0 4-6 0,3 2 1 16,0 3-1-16,3 2 2 15,0 0-1-15,3 1-1 16,0-1 0-16,3 0 3 16,0-5 4-16,3 3 3 15,-3-3-2-15,-1 3-1 16,1 0-1-16,0 2 1 16,-3 0 0-16,-3 6 1 15,0 0-2-15,-3 7 1 16,0-2-2-16,-3 8 2 15,3-3-2-15,0 8 2 16,0-2-4-16,0 2 0 0,0 0 1 16,6-5 2-16,-3 0-1 15,6-3-1 1,0-2 1-16,6-6-1 0,-3 0 2 16,6-5 3-16,-3 0-2 15,2-5-2-15,-2 0 2 16,0 0 0-16,-3-1-4 15,-3 4 1-15,0-1 0 16,-6 3 2-16,0 0-3 16,0 3-2-16,-3-3-1 15,3 10 3-15,0-2 0 16,3 5 1-16,0 1-3 16,3-4 2-16,-3 1 1 15,6-3 0-15,-4-3 2 0,7-8 1 16,-3 3-1-1,6-10 1-15,-3 2 0 16,0-8 1-16,-3 3-2 0,0-8 1 16,-3 5-2-1,-3-6 2-15,0 4-2 16,-6-1 2-16,0 4-2 0,-9 1-1 16,0 4 1-16,-6 7-1 15,3 0 0-15,-3 9 0 16,3-1-3-16,-3 8 2 15,3-2-1-15,3 5 0 16,0-3 2-16,6 3 0 16,3-3-3-16,6-2 2 15,0-3 3-15,9-6 3 0,-3 1 0 16,3-8 2 0,0 2-4-16,3-8 0 15,-3 3-1-15,0-5 1 0,-4 5-2 16,-2-5-1-16,0 2 3 15,-6 6 2-15,0 0-7 16,-3 5-3-16,0 0 3 16,0 5 2-16,0 0 1 15,0 6-1-15,0-3 1 16,0 5-1-16,0-2-3 16,3-1 0-16,0-2 6 15,3-2 5-15,0-4-2 16,3-2 2-16,0 0-3 15,3-5 0-15,-3 0-1 0,3-3 2 16,0 0-5-16,3-5-1 16,-4 2 0-16,1 3 0 15,-3-5 0-15,0 5 2 16,-3 3 1-16,-3 2 1 16,0 0-2-16,-3 9-2 15,0-4-2-15,-3 6 1 16,0 0 1-16,3 5 0 15,0-2-3-15,0 2 2 16,0-2 1-16,6-1 0 0,0-2 0 16,3-5 0-1,0 0 4-15,3-6 2 16,0 0-2-16,6-5-1 0,-6 3 1 16,-1-6 0-16,1 3-5 15,-3 1 1-15,0 1 2 16,-3-2 1-16,-3 3-1 15,0 5-2 1,-3-5-2-16,0 10-1 0,0-2 2 16,3 7 0-16,-3-4-2 15,6 4 2-15,-3 1-1 16,3-1 0-16,0-2 2 16,3-2 2-16,0-1-1 15,3-5-1-15,-3 0-2 16,5-5 1-16,-2-1 1 0,3-2 2 15,0 0-1 1,3-2-1-16,-3 2 1 0,6 0-1 16,-3 0 0-16,-1 5 0 15,-2 1-3-15,-3 4 2 16,0 1 3-16,-6 5 3 16,0-3-2-16,-6 8 0 15,0-2 1-15,-6 2 0 16,0 0-5-16,-6 1 1 15,3-1-24-15,-3-5-12 16,3 0-45-16,4-3-21 16,-1 0-59-1</inkml:trace>
  <inkml:trace contextRef="#ctx0" brushRef="#br0" timeOffset="35010.65">20522 6064 200 0,'-15'21'77'0,"15"-21"-60"0,-12 24 21 0,12-18 9 15,-2 7-10-15,-1-3-1 16,3 6-14-16,0-3-4 15,8 3-10-15,1-2 1 0,12 1 4 16,-3-1 2-16,9-6 0 16,-3 0-1-16,5-11-1 15,-5 0-5-15,6-7 0 0,-6-1-5 16,0-7 0 0,-4 2-1-16,-5-11 1 0,-3 6 0 15,-9-8 1-15,0 5-5 16,-12 0 1-16,0 3 0 15,-8 5 0-15,2 3-3 16,-6 13 2-16,3 0-1 16,3 11 0-16,0-3 0 15,9 5-2-15,0-3 5 16,12 1 1-16,0-3 2 16,9-5 0-16,-3-1 2 15,6-4 3-15,-3-1-4 16,6-8-3-16,-4 1-1 15,1-3 1-15,-3 2 1 16,0 0 1-16,-3 3-2 16,-3 3-2-16,-3 2 1 0,-3 9 1 15,-3-1-1-15,0 14 2 16,0-4-4-16,0 15 0 16,0-7 3-16,-3 22 1 15,0-5 1-15,-3 24 0 16,3-9-2-16,-3 14 1 15,0-16-2-15,0 8-1 16,3-14 1-16,0 1-1 16,0-8 0-16,0-14 0 15,3 1-5-15,-3-27-1 16,3 2 3-16,-3-20 1 16,3 2-1-16,-3-37 0 0,0 11 2 15,3-27 0 1,0 13 1-16,9-23 0 0,-3 18 0 15,12-8 0-15,-3 14 0 16,9 7 0 0,-6 8 0-16,11 14 2 0,-5 5 1 15,0 15 3-15,-3 4 1 16,0 15 1-16,-4-2-2 16,-5 7-1-16,0-2-3 15,-9 5 1-15,0-5-2 16,-9 2 2-16,0-2-13 15,-9-2-6-15,4-1-18 16,-4 0-8-16,0-8-31 0,3 3-14 16,3-2-52-1</inkml:trace>
  <inkml:trace contextRef="#ctx0" brushRef="#br0" timeOffset="36092.94">21082 6173 288 0,'3'5'110'0,"-3"-5"-86"0,6 0 13 0,-6 0 2 16,6 0-17-16,-3 0-4 15,6 0-7-15,0-5 0 16,2-3-6-16,-2 0-3 0,3-5 1 0,3-1-2 16,-3-7 2-16,-3 5-2 15,0-10-1 1,0 5 3-16,-3-3 0 0,-3 3 5 15,-3 5 5-15,0 3-3 16,-6 7 0-16,3 4-9 16,-6 15-2-16,0-2 0 15,-3 15 0-15,3-5 1 16,-3 8 0-16,3 0 0 16,9-5 2-16,0-3-1 15,6-2 2-15,-3-3 2 16,12-6 4-16,-6-2-4 15,9-8-1-15,-3 0 0 16,9-10 0-16,-3 2-2 0,2-8-2 16,-2 3 1-16,0-9 1 15,-3 7 1-15,-6-4 1 16,-3 3-5-16,-3 0 1 16,0 3-2-16,0 3 0 15,-3 2 0-15,5 0 0 16,-2 2 0-16,6-2 0 15,0 3 2-15,6-5 2 16,-3 4-3-16,3-7 0 16,-3 2 1-16,3 1 0 15,-4 2 0-15,-2 0 2 16,-3 0 1-16,-3 3 1 16,0 2-2-16,-9 8-2 15,0-2 1-15,-3 13-1 0,0-3-3 16,-3 11 2-16,0-6 1 15,1 9 0-15,2-6-5 16,0 3-1-16,3-6-6 16,3 1-3-16,0-3-2 15,6-3 0-15,-3 0 0 16,6-5 3-16,-1 0 3 16,4-5 5-16,0-1 1 15,0-2 0-15,0 0-1 16,0-2-1-16,0-1-3 15,-3 1 1-15,0-1 5 0,-3 3 2 16,0 0-1 0,0 0 2-16,-3 0 3 0,3-3 1 15,-1 1-1-15,4-1 1 16,-3 0 2-16,3-5 4 16,0 3-4-16,3-6-1 15,-3 4-2-15,0-7 1 16,-3 6 4-16,0-10 4 15,0 5-4-15,-6-1-2 16,0 1-5-16,-6 5 0 16,0 0 4-16,-3 11 2 15,0-3-2-15,0 11-1 16,0-4 3-16,0 7 1 16,3-1-3-16,3 0-1 0,0 0 1 15,6-2 0-15,-3 0 2 16,6-4 1-16,0-1-3 15,3-1-3-15,0 0 2 16,3 1 0-16,-3-1-1 16,3 3-2-1,-3-3-2-15,3 3 1 0,-3 0-4 16,0-3-1-16,0 3-28 16,2-5-10-16,-2 0-20 15,3-6-7-15,0 0-24 16,3-7-45-1,-3-1 42-15</inkml:trace>
  <inkml:trace contextRef="#ctx0" brushRef="#br0" timeOffset="37108.86">22070 5752 336 0,'3'-11'126'0,"-3"11"-98"0,-3 16 10 0,3-13-1 15,-3 10-14-15,0 0-1 16,-3 17-11-16,0-4-2 15,-6 24-5-15,3-13-1 0,0 11 1 16,1-8-5-16,2 5 1 16,0-8-11-16,3 0-3 15,0-8-20-15,0-3-5 16,3-7-11-16,-3-9-4 16,0-2 19-16,-3-8 10 0,0 0 21 15,-6-10 13 1,0-1 22-16,0-2 11 0,6 2-7 15,3 1-3-15,0 2-12 16,9 0-5-16,-3 3-4 16,12-1 0-1,-6 1-4-15,12 0-2 0,-6-1-5 16,6-2 0-16,-4 3 2 16,1-3 1-16,0 3 1 15,-3 0 0-15,-3 2-2 16,-3 3 1-16,-3 0-2 0,-3 5-1 15,0 1-2 1,-3 7 1-16,0-3 1 16,3 6 2-16,0-2-3 15,0 4 0-15,0-5 1 0,3-5 2 16,0 0 3-16,2-3 4 16,-2 1 2-16,6-9 3 15,-3 0-7-15,3-7-2 16,0 2-3-16,-3-5-2 15,0 2 1-15,-6-5 1 16,0 3-1-16,-9-8 2 16,3 5-4-16,-9 0 0 15,3 3-1-15,-3 5-2 16,3 3 0-16,0 5 3 16,3 0 0-16,3 5 1 15,0 0-5-15,9 3 1 0,0-8 2 16,6 0 3-1,-3 0 0-15,6 0 2 0,-3-5-2 16,3 2 2 0,-3 1-2-16,3-1-1 0,-3 0-2 15,2 1 1-15,-2-1 1 16,0 0 0-16,-3 1 0 16,0 2 2-16,-3 0-1 15,-3 5-1-15,0-2 1 16,-3 5 1-16,0 2-3 15,-6 3 0-15,3-5-1 16,-3 8 0-16,3-3 2 16,0 1 2-16,0-4-3 0,3 1-2 15,0-3-1 1,6-3 3-16,0 0 0 16,6-5 3-16,-3 0 1 0,6-5 1 15,-3 0-5-15,3-3-1 16,-1 0 1-16,4 0 2 15,-3 3-2-15,6 2 0 16,-6 0 1-16,3 6 0 16,-3 0 0-16,0 7 2 15,-4-2 5-15,-2 8 4 16,0-8 0-16,-6 8 1 16,0-3-6-16,-3 0-4 15,0 1-6-15,-6-7 0 16,0 1-27-16,-8-5-9 0,2 0-88 15,-12-3-36-15,3 0 29 16</inkml:trace>
  <inkml:trace contextRef="#ctx0" brushRef="#br0" timeOffset="39122.41">6178 7506 192 0,'3'-18'74'0,"-3"15"-58"16,0 0 25-16,0 3 8 0,0 0-7 16,0 6-3-16,0-1-10 15,0 6-4-15,3 2-14 16,-3 5 0-16,0 9 2 0,3 7-1 15,-3 9 1-15,0 4-5 16,3 3-3-16,0-7-2 16,0-1-3-16,-3-8-2 15,0-2 1-15,-3-8-28 16,0-8-10-16,0-8-16 16,-3-5-6-16,-3-9 13 15,-3-4 8-15,-5-4 11 16,-4-1 3-16,-6-4 15 0,3 0 8 15,3 4 34 1,3 1 14-16,3 4 6 0,7 2 4 16,2 3-30-16,3 2-12 15,9 6-11-15,5-1-5 16,4 1 2-16,9 0 2 16,3-6 0-16,0-2-1 15,0-3 1-15,2-8 1 0,4-8-1 16,6-3 2-1,-4-4 0-15,1 2 1 16,0 0 0-16,-6-1 0 0,-7 4-5 16,-2 2-1-1,-6 3 3-15,-6 2 1 16,-3 6 8-16,-3 3 4 0,-6 4-1 16,-3 6 0-16,0 6-7 15,-3 4-2-15,0 3 0 16,3 9 2-16,0 7-3 15,6 8-2-15,-6 5 2 16,6 0 0-16,6-2-4 16,-6-8 1-16,3-6-2 15,0-7 0-15,3-6 2 16,0-8 2-16,-3 1 1 0,6-14 1 16,6-13-2-1,3-3 1-15,0 0-4 0,3 3 0 16,-9 0 1-16,-1 7 2 15,1 6 1-15,-3 3 1 16,0 8-2-16,-3 5-2 16,3 5 1-16,0 5-1 15,0 1 0-15,0 2 0 16,0 0 0-16,3-5 0 16,0-3 0-16,2-2 2 15,1-6-1-15,0-2-1 16,3-6 1-16,-6-2-1 0,0 0 2 15,3-11 1 1,3-13-4-16,0-3 1 0,-4 0 0 16,-5 11 0-16,0 3 2 15,-6-1 1-15,-3 1 1 16,-3 4 0-16,0 6-5 16,-3 6-1-16,0 7 1 15,0 6 0-15,0 7 1 16,4 6 2-16,2 2-3 15,0 3 0-15,2-2-1 16,4-6-2-16,3-5 3 16,0-3 0-16,3-5 1 15,0-5 0-15,3-6 0 16,3-7 0-16,3-6-3 16,0-3 2-16,-1-2 1 15,1 2 2-15,-3 1 1 0,0 5 1 16,-3 2-2-16,0 6 1 15,-3 2-4-15,-1 6 0 16,-2 5 1 0,0 5 0-16,-3 6 0 0,0-1 0 15,0 1 0-15,-3-6 2 16,0-3-1-16,0 4-1 16,3-1 1-16,-3-3-1 15,0-2-5-15,0-5 1 16,-3-3 0-16,3-5-1 0,3-6 1 15,0-5 0-15,0-2 3 16,3-3 2 0,0-1-2-16,3-1 0 15,0 1 1-15,2 4 0 0,1 5 0 16,-3 2 2 0,0 6 5-16,-3 7 6 0,-3 1-5 15,3 10 0 1,0 11-4-16,0 3-1 0,-3 4-6 15,0-9-2-15,0-7-49 16,0 4-19-16,3 2-80 16</inkml:trace>
  <inkml:trace contextRef="#ctx0" brushRef="#br0" timeOffset="39755.33">8006 7570 212 0,'-9'5'79'0,"6"0"-61"0,-6 6 10 16,6-3 3-16,0 5-6 15,0 8 0-15,0 6-9 16,3 4-3-16,3 4-7 15,3-3-2-15,3-6 0 0,3-5 0 16,3-5 0-16,3-5 4 16,5-9 3-16,1-7-4 15,-3-6 1-15,-3 1-3 16,0-14 0-16,-3 3-1 16,-3-8 0-16,-4-11-2 15,-8 6-2-15,-5 5-2 16,-7 2-1-16,-6 6-1 15,0 10 0-15,3 3 3 0,-3 6 2 16,-3 2 0-16,6 2 2 16,4 1-2-16,2 5 2 15,0 5-7-15,6-2 1 16,6-3 3-16,3-6 2 16,0 1 2-16,6-6 2 15,8-2-3-15,-5 0-2 16,0 2 2-16,0-2 0 15,0 2-34-15,0-2-14 16,-3 2-55 0,3 1-61-16,5-1 48 15</inkml:trace>
  <inkml:trace contextRef="#ctx0" brushRef="#br0" timeOffset="40178.24">8342 7609 216 0,'-3'19'82'0,"3"-1"-64"0,3 12 18 16,-3-25 2-16,3 19-7 16,0 13-1-16,-3-8-5 15,0-5-2-15,0 10-12 16,0-5-2-16,0 8-2 0,0-8-1 16,3 3-1-16,-3-6-3 0,0-4 1 15,0-9-9 1,0-13 2-16,0-5 1 15,-3-14 2 1,0-5 1-16,0-7 0 0,0-1 0 16,0 5 0-16,6-15 0 15,6-11-3 1,3 8 0-16,3 5 4 0,0 11 3 16,0 5-3-16,3 6-1 15,-4 7 6-15,1 6 4 16,0 8 3-16,-6 5 3 15,0-3-3-15,-3 13 2 16,-3-2-6-16,-3 11-3 16,0-6-3-16,-6 5 0 15,0-7-7-15,-3-1 1 16,3-2-39-16,-3-5-14 0,0-3-102 16</inkml:trace>
  <inkml:trace contextRef="#ctx0" brushRef="#br0" timeOffset="40956.76">8664 7623 184 0,'-9'10'71'0,"6"1"-55"0,3 2 17 0,3-5 7 15,0 3-6-15,3-1 1 16,3-2-7-16,2-3-3 15,7-2-13-15,3-8 3 0,-3-3 5 16,-3 3-2-16,3-11 1 16,3-6-8-16,-6 9-4 15,-4 3 0-15,-2-4 0 0,-3 4-3 16,-6-1-1-16,-6 1-1 16,-6 4 1-16,-5 6-4 15,-4 6 0-15,0 7 1 16,0 8 0-16,3 8-3 15,9-2 0-15,0-6-1 16,9 11 3-16,6-1-2 16,3-7 1-16,6-8 2 15,3-8 2-15,3-8 1 16,0-8 1-16,-1-8 0 16,-5 0 0-16,0 3-2 15,0-6 1-15,3-10-2 0,-3 8-1 16,-3 3-2-16,0 2 1 15,0 3-1-15,-3 5-2 16,-4 2 0-16,4 1 0 16,0 0 3-1,0-1 0-15,0 4 1 0,0-1 2 16,0-2-1 0,0 2-1-16,-3 1 3 0,-3 2 0 15,0 0-1-15,-3 0 1 16,0 0-2-16,-3 8-1 15,0-1 1-15,0 7 1 16,0-1-3-16,3 5 0 16,3 9-1-16,3-3-2 15,0 2-4-15,3-7-2 0,3-3-9 16,3-6-2-16,-1-2-22 16,1-5-8-16,0-6-30 15,0-2-14-15,0-3-2 16</inkml:trace>
  <inkml:trace contextRef="#ctx0" brushRef="#br0" timeOffset="41422.12">9208 7684 236 0,'-6'21'90'0,"6"-21"-70"0,-3 31 15 15,3-25 2-15,3 7-12 16,3 3-5-16,0-6-5 0,-3 1-2 16,6-3-7-16,3-3-2 15,-3-5 0-15,0 0 2 0,0-8 3 16,3-8-2-16,0-2-2 16,-3-3-2-16,0 0-3 15,-3-3 3-15,-6 5 0 16,-3 3-4-16,-3 6 1 15,0 2-5-15,-6 3 1 16,-6 2 2-16,3 6 1 16,0 4-2-16,3 7 0 15,3 4 2-15,6 1 2 0,3-3-2 16,3-1 0 0,3-4 5-16,3-3 2 0,0 0 2 15,3-3 0 1,0-2-4-16,0 0-3 0,-3 2 0 15,0-3 1-15,-3 1-6 16,6 0 1-16,2 2-39 16,1-5-14-16,-3 0-47 15,9-8-55 1,-6 0 49-16</inkml:trace>
  <inkml:trace contextRef="#ctx0" brushRef="#br0" timeOffset="42258.35">9676 7358 288 0,'-6'-16'110'0,"6"16"-86"0,-3 3 18 0,0 2 1 0,0 3-21 15,0 0-5-15,-3 11-8 0,-3 12-1 16,0 4-5-16,0 2-4 0,3-3-2 16,3-5 4-16,0 11 1 15,0 10-9-15,0-7-5 16,0-12-23-1,3-10-8-15,0-5-12 0,-6-5-4 16,-3-3 10-16,-3-8 7 16,1-5 26-16,-1-3 14 15,3-6 23-15,3-2 9 0,6-2 4 16,3 5 5-16,0 2-11 16,9-5-4-16,11-2-8 15,1-1-2 1,6 1-4-16,-9 4 1 15,-3 4-2-15,0-1 2 0,-4 3-2 16,-2 3 2-16,0-3 0 16,-6 6 1-16,0 2-6 15,-6 5-4 1,0 5-1-16,-3 6-1 0,0 8 0 16,3 3 2-16,3 2-3 15,0-8 0-15,0-3 3 16,6 1 1-16,-3-6 3 15,6-2 1-15,3-3 1 16,-3-8 0-16,0 0 0 16,3-14 2-16,-4 4-5 0,4-11-3 15,0 5 1-15,-3-5 0 16,0 5 1-16,-6-3 0 16,0 3-5-16,-6 0 1 15,0 3 0-15,-6 5 2 16,0 0-1-16,-3 6 2 15,3-1-7-15,0 0 1 16,0 3-1-16,3 0-1 16,3 0 4-16,0 0 0 15,0 0-2-15,6-2 0 16,0 2 4-16,3-3 1 16,3-2 0-16,3 0-2 15,0-1 1-15,3 1-1 16,-1 0 0-16,-2 2 0 15,-3 0 0-15,3 1 2 16,-3-1-1-16,0 0-1 0,0 3 1 16,-6 0-1-16,0 3 4 15,-6 0 2-15,0-1 2 16,-3 4 0-16,0-1 0 16,-3 6 0-16,0-4-7 15,3 12 0-15,0-3 1 16,9 8 1-16,0 2-4 15,12 3-1-15,6-5-26 16,-4-11-9-16,-2 0-38 16,6-7-18-16,18-4-47 15</inkml:trace>
  <inkml:trace contextRef="#ctx0" brushRef="#br0" timeOffset="42788.36">10756 7721 224 0,'-6'34'85'0,"9"-26"-66"0,0 2 21 15,0-4 4-15,0-1-9 16,3-5-1-16,0-3-2 16,-3 1 0-16,9-17-17 15,-3 6-2-15,12-19 0 0,-3 6-7 16,11-9-1-16,-5 9-3 15,6-3-2-15,-3 5 1 16,2 6-1-16,-5 2 0 16,0 8 0-16,-3 0 2 0,0 10 1 15,-6 1 5 1,0 8 3-16,-4-1 5 0,-2 9 2 16,0-3-1-16,-6 7 0 15,0-1-5-15,-9 1-2 16,0-1-4-16,-6-4-1 15,1-2-6-15,-4 0 1 16,3-6-13-16,3-2-7 16,0-2-22-16,6-6-11 15,0 0-36-15,6-8-14 16,0 2-35 0</inkml:trace>
  <inkml:trace contextRef="#ctx0" brushRef="#br0" timeOffset="43705.06">11411 7519 288 0,'6'6'107'0,"-6"-6"-83"0,9 0 4 16,-9 0-2-16,3 0-8 16,-3 0-1-16,3 0-1 15,0 0 3-15,-3 0-11 16,0 0 4-16,-9 0 2 0,3 0-3 15,-9 2-1-15,0 1-2 16,-6 8 0-16,3-1-4 16,-2 11-3-16,2-2 2 0,3 10 0 15,-3 11-6-15,12-14 0 16,0-2 3 0,12 0 2-16,-3-6-5 15,15-4 0-15,9-7 3 16,-3-7 2-16,-7 0 0 0,10-7 1 15,-6-1-4-15,3-3 0 16,-6 3 3-16,-3 0 3 16,-4 3-2-16,-2 2 0 15,-3 1-1-15,0 4-2 16,0 1-2-16,0 5-1 16,0 0-1-16,3 2 0 15,3 1 3-15,-3-3 2 16,0-3-2-16,0-5 0 15,0 0 3-15,3-5 3 16,-3 0 0-16,-1-9 0 0,1 4-1 16,0-9 0-16,-3 1-2 15,0-1-2-15,-3-2 3 16,-3 8 2-16,0 2-7 16,-9 3 0-16,3 0 0 15,-9 8 1-15,4 0-4 16,-4 8 1-16,3 0 2 15,3 8 1-15,0-3-2 16,6 3 2-16,3 3-1 16,3-9-2-16,0 1 3 15,6-6 0-15,-3-2 5 16,3-1 5-16,0-2-7 0,0 3-1 16,-1 0-3-16,7-1 0 15,-3 1 2-15,6 0 2 16,12-3-1-16,-3-3-1 15,-3 0-2-15,14-13 1 16,13-15 1-16,-12 7 2 16,-7 5 1-16,4-12 3 15,-6 4-3-15,-1-10-2 16,-5 8 0-16,-6-13 1 16,-3-9 1-16,-6 9 1 15,-9 8 2-15,-3 10 1 16,-6 11-1-16,-3 13-1 15,-3 16-1-15,-3 7 0 0,4 6-2 16,2 6-2-16,0 5 1 16,9-6-1-1,0-5-3-15,6 11 0 0,-3-9-20 16,9 1-8-16,-3-5-22 16,9-11-8-16,-4-3-21 15,10-13-6-15,9-11-32 16</inkml:trace>
  <inkml:trace contextRef="#ctx0" brushRef="#br0" timeOffset="43842.23">12286 7533 272 0,'24'-8'101'0,"-24"8"-78"0,9 10 33 0,-6-2 9 0,-3 3-28 0,0 5-7 16,-3 5-19-16,0 5-7 16,0-2-3-16,0-5-15 0,0 2-3 15,3-3-46-15,0-4-19 16,0-4-57-1</inkml:trace>
  <inkml:trace contextRef="#ctx0" brushRef="#br0" timeOffset="43957.47">12340 7474 300 0,'3'-15'112'0,"-3"12"-87"0,0 3-4 0,0 0-8 15,0 0-41-15,0 0-15 16,0 0-78-16,0 0-35 0</inkml:trace>
  <inkml:trace contextRef="#ctx0" brushRef="#br0" timeOffset="44733.03">12453 7543 252 0,'9'14'96'0,"-9"-14"-75"0,9 15 19 15,-3-7 4-15,0 3-12 16,0-1-1-16,-3 4-18 15,-1-1-6-15,1-2-4 16,0-4-3-16,0 1 1 0,6-2-1 16,-3-6 0-16,0-6-9 15,3-4-4-15,0-1 0 16,0-2 2-16,0-3 5 0,0 3 3 16,0 2 8-16,0 1 5 15,0 2 10-15,-3 5 5 16,0 1-2-16,0 2-2 15,0 5-7-15,-1 3-1 16,-2 2-8-16,0 6-3 16,3 3-1-16,-3-3-1 15,0-3-14-15,6 3-3 16,3 2-20-16,-3-7-6 16,0-3-2-16,3-6 2 15,3-2 15-15,0-2 9 16,-3-1 14-16,-1 0 6 15,-2 1 8-15,-3-1 7 16,0 1-4-16,3-1 1 0,-3 0-2 16,6-2 1-16,-3 2-2 15,3-7-1 1,3-4 1-16,0-1 1 0,-3-1-1 16,-3-3-1-16,-3 1-3 15,-6 2 1-15,-3 0 0 16,-3 3 1-16,-3 5 2 15,-3 2 4-15,0 6-6 16,3 6 0-16,3 2-9 16,3 8-1-16,3 7 2 15,3 1 2-15,0-5 4 16,6 15 1-16,0-7-1 16,3 4 1-16,-3-2-4 15,0 1-2-15,-3-7 0 16,-6 4 1-16,0-3 3 0,-6-1 4 15,-6 7 2-15,0-12 1 16,3-2-6-16,-9 0-4 16,-3 0-1-16,-6-6 1 15,6-2-3-15,10-5 0 16,2-1-6-16,6-2 0 16,6-2 1-16,6-3 1 15,8-1-19-15,4 1-7 16,6 0-46-16,6-3-20 0,6-5-37 31</inkml:trace>
  <inkml:trace contextRef="#ctx0" brushRef="#br0" timeOffset="47054.77">13596 7260 288 0,'6'5'110'0,"-6"-5"-86"0,21 32 11 0,-15-26-1 16,5 15-13-16,4 13-1 16,-3 3-6-16,-3 0 1 15,0 5-8-15,-3 6-2 0,-3-8-1 16,0-8-2-16,-3 2 1 16,0-5 0-16,0-2 1 15,0-6-2-15,-3-11 1 16,0 1-2-16,-3-16 2 15,3-3-4-15,0-8 0 16,0 3-1-16,6-3-2 16,0 2 3-16,9 1 0 0,-3 3-2 15,12-1 2-15,-3 3-1 16,5 5 0-16,-5 1 2 16,0 4 2-16,3 6 1 15,-9 3 3-15,0-3 1 16,-6 8 1-16,0-3-2 15,-9 8 1-15,-6 6-2 16,0-9 2-16,3-5-4 16,-9 3-2-16,3-3 0 15,-3-5 1-15,3 0-6 16,3-2 1-16,4-4-4 16,5-2 2-16,2-2 1 15,4-4 2-15,0 1 1 16,12-8 1-16,-3 2 0 0,9-7 0 15,-6 2 2-15,12-11 1 16,11-4-1-16,-8 9-2 16,-6 4-2-1,0-3 1-15,-7 5 5 0,-2 0 2 16,-3 3-2-16,-9 0-1 16,0 2-1-16,-9 6-2 15,-6 2 1-15,0 3-1 16,0 0-3-16,-3 11 0 15,3-3 2-15,-2 15 0 16,2-4 1-16,3 13 0 0,0-6-3 16,6 1 0-1,0-6-1-15,9-5 3 0,0-1 2 16,11-15 2-16,-5 0-1 16,15-15 1-16,-3 1-2 15,9-4-1-15,-10 2-2 16,7-3 1-1,-6 4-1-15,0 1-2 0,-4 1 3 16,-2 3 2-16,3-1 2 16,-9 6 3-16,-3-1-5 15,-3 1-1-15,0 2 0 16,-3 1 2-16,0-6 1 16,-3 3 3-16,-3 2-3 15,-3 0 0-15,0 1-6 16,-9 2 0-16,0 0 1 15,-9 5 1-15,3 0-2 0,-6 11 2 16,7-3-1-16,-4 14 0 16,3-6 0-16,6 11-2 15,3 7 0-15,9-10 0 16,0-7 3 0,12-6 0-16,-3-3 1 0,9-8 2 15,-3-2-1-15,8-11-1 16,-5 2 1-16,9-9-1 15,-6 1 0-15,3-4 0 0,-3-1 0 16,-4 6 2 0,-2 3 1-16,-6 2 1 0,0 2 0 15,-6 6 0 1,0 0-5-16,0 11-1 0,3 5 1 16,-3 0 0-16,0-1-2 15,6 1 0-15,0 0-1 16,0-5 3-16,0-3 0 15,3-6 3-15,-1 1 1 16,4-11 3-16,-3 0-1 16,3-10 2-16,-3 4-4 15,0-9-2 1,0 4 0-16,-6-2-1 0,0 2 0 16,-6 1 2-16,0 2-3 15,-9 0 0-15,0 3-4 16,-3 2-1-16,0 3-2 15,3 6 2-15,0-1 4 16,6 6 1-16,0-3-2 16,6 2 0-16,0 1 2 0,9-3 0 15,-3 0 1-15,6-3 0 16,-3 1 2-16,6-4 1 16,-3 4-4-16,-1-1 1 15,4 1 0-15,-3-1 0 16,-3 0 0-16,3 3 2 15,-3 0-1-15,0 8-1 16,-3-3 1-16,0 9 1 0,-3-4 1 16,0 6 1-16,0 3-2 15,-3-6-2 1,0-3 3-16,-1-2 0 0,1 0-4 16,-3-8 1-16,6-5 0 15,0-3 0-15,0-2 0 16,-3 2 0-1,0 0-3-15,3-3 0 0,3-2 2 16,0 2 0-16,0 1-2 16,-3 4 2-16,0 1 1 15,0 2 2-15,0 1-1 16,3 4 2-16,-3 4 0 16,-3 2 1-16,0 0-2 15,0 0 1-15,0-1-2 16,0 1-1-16,0 0-2 15,3-2-1-15,-3-4 2 0,2-4 0 16,4-4 3-16,3 1 1 16,-3-3-4-16,0 0 1 15,0 0 0-15,0 3 2 16,-3 0-1-16,0-1-1 16,0 4-4-16,0-1 0 15,0 0 6-15,0 6 4 16,-3 2-6-16,0 1-1 15,0-4 0-15,0 6 2 16,0 0-2-16,3 3-2 16,0-3 2-16,2 0 2 15,-2 0-2-15,6-3 0 0,-3 0 1 16,6-2 2-16,-3-3-1 16,3-3-1-16,-3 1 1 15,3-4-1-15,-3 1 0 16,0-3 0-16,-4 0 0 15,4-3 2-15,-3 4-1 16,-3-4 2-16,0 0-2 16,-6 3 2-16,0 1-2 15,-3 4-1-15,3 0-2 16,-3 6 1-16,0 0-1 16,3 7-2-16,0-2 0 15,3 11 3-15,3 7 0 16,0-7 3-16,0-4-1 15,3-1-1-15,0-4 1 16,6-4-1-16,-3-4 0 16,6-10 0-16,-4 3 2 0,10-11 1 15,-3 3-4-15,12-8 1 16,-6 5 0-16,8-3 0 16,-8 3-3-16,6 1 2 15,-6 1 1-15,-1 9 0 16,-5 2 2-16,-3 9 3 15,-3-1 2-15,-6 6 3 16,-3-1 1-16,-6 6 1 16,0-3-6-16,-6 3-4 15,0-3-21-15,-3-2-10 16,3-3-49-16,-3-6-20 16,3 1-57-1</inkml:trace>
  <inkml:trace contextRef="#ctx0" brushRef="#br0" timeOffset="48339.21">16409 7422 256 0,'6'-3'96'15,"-6"3"-75"-15,17 3 10 0,-14-1 1 0,12 4-16 16,-6-1-3 0,6 8-6-16,-3 0 0 0,3 6-4 15,-3-3 0-15,0 10 1 0,-3-5 0 16,0 6 0-16,-3-3-2 16,0-3 1-16,-1-3-2 15,-2-5 2-15,0-2-2 16,-3-11 2-16,0 0-4 15,3-11 0-15,0 1 1 16,6-11 0-16,-3 2 4 0,6-7 2 16,-3 5 0-16,6-3 1 15,-3 3-6 1,6 5-1-16,-3 2 0 0,2 9 2 16,1 0 1-16,0 8 1 15,-3-1 0-15,-3 11 0 16,0-2 4-16,-3 5 3 15,-3-3-2-15,-3 6 0 16,0-3-5-16,0-3-3 16,-3 0 0-16,3-5-1 15,-3-3 0-15,3-7 0 16,0-1 2-16,6-10 1 0,0 2-4 16,8-10 1-1,-2 2 0-15,9-4 0 0,-3 1 0 16,6 1 0-1,-6 3 0-15,2 2 0 0,-2 3 2 16,0 10 1-16,-3 0 5 16,-3 9 3-16,-3-1-4 15,-3 11 1-15,0-3-5 16,-4 6-2-16,1-4 2 16,-3 7 0-16,0-7-19 15,0 1-7-15,0-2-28 16,3-1-10-16,0-3-30 15,0-4-10-15,0-1 12 16,3-5 22 0,-3 0 53-16,3-3 52 15,0 1 25-15,3-1-5 16,-3 0-2-16,6-2-12 0,-1 2-3 16,7-2-23-16,0 3 1 15,3-6 1-15,-3 2-7 0,0-4-2 16,-4 2 0-16,1-5 3 15,-3 2-10 1,-6-5-2-16,0 3-2 0,-9 2 2 16,0 1-1-16,-12 4 2 15,3 1-7-15,-12 8 1 16,7-1-1-16,-7 12 2 16,3-4-1-16,3 6 1 0,0-3 2 15,9 1 2-15,0-4 3 16,12-2 4-16,-3-3 7 15,9-2 2-15,0 0-5 16,6-3-3-16,-3 0-5 16,3 2-4-16,-4 1 0 15,4 2 1 1,-3 1-1-16,3 4-1 0,-3-2-2 16,3 8-1-16,-3-3-29 15,2 0-14-15,-2-2-27 16,3-6-12-16,-3 1-40 15</inkml:trace>
  <inkml:trace contextRef="#ctx0" brushRef="#br0" timeOffset="48737.39">17718 7101 364 0,'0'-5'137'0,"0"5"-106"0,-3 11 2 0,3-11-5 15,0 13-15-15,0-2 0 16,-3 20-1-16,0-4 2 16,0 18-7-16,3-6-2 0,0 6-1 15,0-8-2-15,0 8 1 16,0-8-9-16,3 0-1 16,0-5-25-16,0-3-9 0,0-5-23 15,-3-8-8 1,0-3-7-16,-3-7-2 0,3-1 43 15,-9-8 20 1,3 1 42-16,-8-12 18 0,2 4 14 16,0-6 8-16,3 3-7 15,3-3 1-15,0 3-18 16,9-1-6-16,0 4-18 16,9 2-5-16,-3 0-7 15,12 0-1-15,-4 3-14 16,10-3-6-16,-6 2-42 15,3 1-19-15,-3 0-72 16</inkml:trace>
  <inkml:trace contextRef="#ctx0" brushRef="#br0" timeOffset="49332.43">17903 7612 212 0,'0'19'82'0,"0"-19"-64"0,9 10 22 0,-6-7 7 0,3-1-3 15,0 1 4 1,3-6-10-16,-3 1-3 0,6-11-19 15,-4 2 1-15,4-13 1 0,0 6-6 16,0-11-2-16,-3 5-1 16,0-8-1-16,-3 6-2 15,-3-4 1-15,-3 7-4 16,-3-1-2-16,0 3 0 16,0 5-1-1,0 3-7-15,-3 7-3 0,3 1 6 16,3 8 1-16,0-3 0 15,3 5 2-15,3 0 1 16,0-2 0-16,0-1-3 16,6-2 2-16,-3 0 3 15,9-5 1-15,-3 3-4 16,2-6 1-16,-2 2 0 0,3-2 2 16,-3 3-1-1,-3 0-1-15,-3 2 1 16,-3 3 1-16,0 0 3 0,-6 8 2 15,0 0-1-15,0 8 1 16,0-3-4-16,-3 11 0 16,0-6-1-16,0 9-2 15,0-6-2-15,3 3 1 16,0-3-23-16,6 0-10 16,-3-5-31-16,6-3-11 15,0-2-66 1,3-8-37-16,-1-1 83 15</inkml:trace>
  <inkml:trace contextRef="#ctx0" brushRef="#br0" timeOffset="49500.2">18370 7390 316 0,'3'-8'121'0,"-3"8"-95"0,0 13 22 0,0-10 3 0,0 7-22 16,0-2-5-16,0 8-15 15,0-3-6-15,0 9-2 16,0-7-4-16,3 7 2 0,-3-7-26 15,6 1-9-15,0-2-46 16,3-4-20-16,-3-2-28 16</inkml:trace>
  <inkml:trace contextRef="#ctx0" brushRef="#br0" timeOffset="49620.63">18471 7353 260 0,'-3'-40'96'0,"3"40"-75"0,0-29 14 16,0 26 3-16,0-2-22 15,0 0-8-15,0-1-35 0,0 4-15 16,0-1-80-16,0-2-35 16</inkml:trace>
  <inkml:trace contextRef="#ctx0" brushRef="#br0" timeOffset="49850.72">18522 7400 272 0,'9'19'101'0,"-9"-19"-78"16,18 21 15-16,-15-16 4 0,6 6-10 16,0-3-1-16,6 5-9 15,-4-2-1-15,7 5-12 16,-3-3-5-16,6 3-3 0,-3-3-1 16,3 3 0-16,-6-3-22 15,-1 3-10-15,-2-3-31 16,-3 0-10-16,0-2-58 15</inkml:trace>
  <inkml:trace contextRef="#ctx0" brushRef="#br0" timeOffset="50032.79">18611 7636 288 0,'-29'-19'107'0,"29"19"-83"16,-12-16 39-16,12 16 14 0,0-2-22 0,0-1-7 15,3-5-19-15,0 0-9 16,6-5-11-16,-1 3-6 0,7-6-2 15,-3 2-4-15,9-7 2 16,-3 5-26-16,6-5-9 16,-3 3-39-16,2-3-18 15,-2 5-65 1</inkml:trace>
  <inkml:trace contextRef="#ctx0" brushRef="#br0" timeOffset="50535.71">19105 7554 216 0,'3'13'82'0,"-3"-13"-64"0,12 11 24 15,-9-9 6-15,6 1-1 0,-3 0 4 16,9-6-8-16,-3 0-4 16,12-10-22-16,-3 3-4 0,8-20 1 15,-5 7-6 1,6-20 0-16,-6 9-2 0,3-6 1 15,-7 6-9-15,-2 5-3 16,-3 5 5-16,3 8 1 16,-3 3-4-1,3 18 0-15,-3-2 3 0,2 18 4 16,-2-3 3-16,-3 9 3 16,0-6 1-16,-6 3 3 15,0-6-3-15,-3 4-1 16,0-7-4-16,-6-1-1 15,0-1-6-15,-3-3-1 16,3-2-17-16,-3-2-5 0,0-1-28 16,6-5-11-16,0 0-33 15,3-5-15-15,0 2-15 16</inkml:trace>
  <inkml:trace contextRef="#ctx0" brushRef="#br0" timeOffset="51632.81">19802 7263 228 0,'15'-8'85'0,"-15"8"-66"0,9-5 21 15,-9 5 4-15,0 0-5 16,0 0 2-16,0 0-14 0,0 0-7 16,0 2-11-16,0 1-4 0,-6 10 1 15,0-5-3-15,-9 11-2 16,3-4 0-16,-6 9 1 15,3-3-1-15,-3 6-1 16,4-3-2-16,5 5 1 16,0-5 3-16,9-1 1 15,0-4-1-15,12-3 1 16,-3-3 4-16,8-8 4 16,-2 1-9-16,3-12 0 15,-3 4 0-15,6-9 1 16,-3 3 1-16,0-5 0 15,-4 2-2-15,-2 3-2 16,0 0 1-16,-6 3-1 16,0 0 0-16,-6 5 2 0,0 0-3 15,3 5-2-15,0 0-1 16,3 3 3-16,0-2 0 16,6-1 1-16,-3 0 0 15,9-5 2 1,-3 0 1-16,5-5 3 0,-2 0-1 15,3-6 0-15,-3 3-3 16,3-13 1-16,-3 5-4 16,0-10 0-16,-7 5 3 15,-5-3 1-15,0 5-6 16,-12 1-2-16,0 4-1 16,-11 7 4-16,2 1-1 15,-6 14 1-15,3-3 0 16,0 11-2-16,3-2 5 15,3 4 3-15,3-2-1 0,6 0-2 16,1-3 0-16,7-2-1 16,-2-3 0-1,6-3 2-15,0 0 1 0,0-2 3 16,0-1-1-16,3 4 0 16,-3-4-3-16,6 4-2 15,-3-1 3-15,9-2 0 16,-4-1-1-16,7-4 1 15,-6 2-4-15,6-8-2 0,-3 0 4 16,6-11 3-16,-7 3-1 16,7-13 0-16,-6 5-1 15,3-10-2 1,-3 8 1-16,-3-6-1 16,-1 3 0-16,-5 2 0 0,-3 3 2 15,-3 1 1-15,-3 4 3 16,-3 6 1-1,0 0-1-15,-6 10-1 0,0 0-3 16,-3 14 1-16,3 0-4 16,-6 18-2-16,7-3 2 15,-1 11 0-15,3-5 1 16,3 2 0-16,0-7-7 0,3-1 0 16,0-5-19-16,3-2-6 15,2-3-23 1,1-8-8-16,-3 0-23 0,6-8-9 15,-3 0 11 1,3-6 31-16,0 1 54 16,0-3 57-16,-3 3 27 15,0 2-3-15,-3 1-2 16,0 7-30-16,-3-3-12 16,-3 9-23-1,0-3-10-15,0 5-1 0,0-2-5 0,3-1-2 16,0-2-36-16,3-2-16 15,-1-1-32-15,1-2-11 16,0-1-15 0</inkml:trace>
  <inkml:trace contextRef="#ctx0" brushRef="#br0" timeOffset="51740.83">20573 7223 296 0,'-6'-21'110'0,"6"21"-86"0,0 0-9 16,0 0-10-1,0 0-57-15,0 0-20 0,0 5-37 16,0-2-14-16</inkml:trace>
  <inkml:trace contextRef="#ctx0" brushRef="#br0" timeOffset="52643.53">20668 7379 248 0,'6'29'93'0,"-6"-29"-72"0,3 24 16 0,-3-19 2 15,3 6-17-15,0-3-4 16,0 3-11-16,0-4-5 16,0 1-1-1,0-2-1-15,3-6 2 0,-3 0-10 0,3-8-2 16,-3 0-2-16,3-13 0 16,-3 5 9-16,6-11 4 15,-3 4 6-15,5-7 6 16,-2 7 4-16,3 1 2 15,-3 4 1-15,3 5 0 16,-3 2 2-16,0 11 1 16,-3 0-10-16,0 11-3 15,-3-1-4-15,0 9 1 16,0-3-4-16,0 5 0 16,0-5-6-16,0 2 0 0,0-2-26 15,0 0-10 1,0-3-27-16,3-2-8 0,0-3-7 15,3-6-3-15,-1 1 20 16,4-8 27 0,-3 2 39-16,3-5 45 15,-3 3 21-15,3 0-12 16,-3-1-8-16,0 4-22 16,0-1-8-16,0 0-11 15,0 1-5-15,0-4 1 0,0 4-2 16,2-6 2-16,-2 0-2 15,6-5 2-15,-3 2 2 16,0-5 4-16,-3 3 0 0,0-6 0 16,-3 6 8-16,-6-3 4 15,0 3-5-15,-3-3 1 16,0 6-4-16,-6 4 0 16,3 4-5-16,-3 10-3 15,0 0 0-15,0 18 1 16,3-7 1-16,6 7 1 15,0-2-2-15,6 2-1 16,-3-5-3-16,6 3 1 16,0-3-2-16,0 3-1 0,0-5-2 15,-3 5 1-15,0-6 1 16,-3 9 0-16,-3-6-5 16,-6 8-1-16,3-5 3 15,-9 5 3-15,3-5 1 16,-9 2 2-16,3-2-2 15,-8-8 2-15,5-3 11 16,-6-13 8-16,3 0-7 16,3-11-1-16,3 1-6 15,9-11 0-15,0 5-5 16,15-5-2-16,-3 5 2 16,12-3 0-16,-3 3-1 15,3 3 1-15,-3 0-4 16,0 2 0-16,-3 3-15 15,2 0-6-15,-2 3-27 0,0 0-11 16,-3 2-87 0,0 3-62-1,0 0 90-15</inkml:trace>
  <inkml:trace contextRef="#ctx0" brushRef="#br0" timeOffset="-210487.62">10253 15364 116 0,'-6'-5'46'0,"3"2"-35"0,0 6 20 0,3-3 10 16,0 0-11-16,-3 0-3 15,3 0-6-15,0 0-4 16,0 0-9-16,0 0-3 0,0 0-1 16,0 0 0-16,0 0 2 15,6 5-3-15,0 1-2 16,0-1 4-16,0 0 1 16,0 1 0-16,3-4-1 15,0 1-3-15,6-3 1 16,0 0-2-16,5-3-1 15,4-2 1-15,3 0 1 16,3-3-1-16,3 0 2 16,-1 2-2-16,4 1-1 0,-3 0 3 15,3 0 0-15,-4-1 1 16,1 4 0-16,0-1-5 16,5 0 1-16,4 1 4 15,3-4 2-15,2 4-2 16,4-1-1-16,0 0-1 15,-7 1-2-15,1 2 1 16,-3 0 1-16,-1 2-3 16,4 1 0-16,2 2 5 15,1 1 2-15,0-1 0 16,-1 0 1-16,1 1-6 0,-3-1-3 16,-4 0 1-16,1 0 2 15,0 1-2-15,5-1 0 16,4-2 3-16,2-1 1 15,1 1-4-15,0 0 1 16,-4-1-2-16,1 1 0 16,-1 0 2-16,4-1 2 15,3 1-1-15,2-1 2 16,1 1-4-16,-1 0 0 16,-2-1 1-16,-1 1 0 15,1 0-3-15,8-1 2 16,1 1 3-16,2-3 3 15,1 0-4-15,-7 3-3 0,1-1 1 16,2 4 2-16,4-1-2 16,2-2 0-1,1-1 3-15,-4 1 1 0,-3 2-1 16,4 0-2 0,-1 1-2-16,4-1 1 0,-1 0 1 15,1-2 2-15,-7 0-1 16,-2 2-1-16,-1 0 1 15,4 0-1-15,2 1 0 16,1-1 2-16,-1 0-3 16,-2 1 0-16,-7-1 3 15,1 0 1-15,-1 0-4 16,4-2-1-16,2-3 1 0,1 3 2 16,-4-3 0-16,-2 0-1 15,-4 0-2 1,4 0 1-16,-1 0 3 15,7 0 1-15,-4 0-4 16,1 0-1-16,11-3 1 0,-8 0 2 16,-1-2 0-16,4 0 2 15,-1 2-2-15,1-2-1 16,-4 2 1-16,-2-2-1 16,-4 2 0-16,-2-2 0 15,2 2-3-15,1 1 0 16,-1-4 2-16,-2 4 2 15,-1-1 0-15,-2-2-1 0,-3 2-2 16,-4 1 1 0,-2-1 3-16,-1 0 1 0,1 1-4 15,3-1-1-15,-4 0 1 16,4 1 2-16,-3-1 0 16,2 0-1-16,-8 1 1 15,0-1 1-15,-4 1-3 16,-2 2 0-16,0 0 1 15,3 0 0-15,-4 0 0 16,4 0 0-16,-3 0 0 16,0 0 2-16,-4 0-3 15,-2 0 0-15,-3 0 1 16,0 0 0-16,0 0 0 16,-4-3 0-16,1 3 0 15,-3 0 2-15,-3 0-3 16,0 0-2-16,-3 3-9 15,3 2-3-15,-1 0-12 0,-2 0-5 16,3-2-36 0,3 0-14-16,3-11-6 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pt-BR" sz="1200"/>
            </a:lvl1pPr>
          </a:lstStyle>
          <a:p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pt-BR" sz="1200"/>
            </a:lvl1pPr>
          </a:lstStyle>
          <a:p>
            <a:fld id="{00F830A1-3891-4B82-A120-081866556DA0}" type="datetimeFigureOut">
              <a:pPr/>
              <a:t>10/12/2021</a:t>
            </a:fld>
            <a:endParaRPr lang="pt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pt-BR" sz="1200"/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pt-BR" sz="1200"/>
            </a:lvl1pPr>
          </a:lstStyle>
          <a:p>
            <a:fld id="{58CC9574-A819-4FE4-99A7-1E27AD09ADC2}" type="slidenum"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93489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pt-BR" smtClean="0"/>
              <a:pPr/>
              <a:t>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42383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pt-BR" smtClean="0"/>
              <a:pPr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24150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pt-BR" smtClean="0"/>
              <a:pPr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70493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pt-BR" smtClean="0"/>
              <a:pPr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27725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pt-BR" smtClean="0"/>
              <a:pPr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24998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pt-BR" smtClean="0"/>
              <a:pPr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79904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pt-BR" smtClean="0"/>
              <a:pPr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82121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From now on, we will always assume that the operator T(X) will be</a:t>
            </a:r>
          </a:p>
          <a:p>
            <a:r>
              <a:rPr lang="en-US" dirty="0"/>
              <a:t>given to us as the tuple of Kraus operators.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pt-BR" smtClean="0"/>
              <a:pPr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02532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pt-BR" smtClean="0"/>
              <a:pPr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14825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matrices have integer coefficients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pt-BR" smtClean="0"/>
              <a:pPr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23879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Steps 1 and 3 are the difficult ones, and as we will see on Friday, invariant theory is a rich source of potential functions.</a:t>
            </a:r>
          </a:p>
          <a:p>
            <a:r>
              <a:rPr lang="en-US" dirty="0"/>
              <a:t>Step 2 is obtained by a quantitative version of AM-GM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pt-BR" smtClean="0"/>
              <a:pPr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1752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pt-BR" smtClean="0"/>
              <a:pPr/>
              <a:t>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497604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Steps 1 and 3 are the difficult ones, and as we will see on Friday, invariant theory is a rich source of potential functions.</a:t>
            </a:r>
          </a:p>
          <a:p>
            <a:r>
              <a:rPr lang="en-US" dirty="0"/>
              <a:t>Step 2 is obtained by a quantitative version of AM-GM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pt-BR" smtClean="0"/>
              <a:pPr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01312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Steps 1 and 3 are the difficult ones, and as we will see on Friday, invariant theory is a rich source of potential functions.</a:t>
            </a:r>
          </a:p>
          <a:p>
            <a:r>
              <a:rPr lang="en-US" dirty="0"/>
              <a:t>Step 2 is obtained by a quantitative version of AM-GM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pt-BR" smtClean="0"/>
              <a:pPr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91630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pt-BR" smtClean="0"/>
              <a:pPr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08123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Steps 1 and 3 are the difficult ones, and as we will see on Friday, invariant theory is a rich source of potential functions.</a:t>
            </a:r>
          </a:p>
          <a:p>
            <a:r>
              <a:rPr lang="en-US" dirty="0"/>
              <a:t>Step 2 is obtained by a quantitative version of AM-GM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pt-BR" smtClean="0"/>
              <a:pPr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508374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pt-BR" smtClean="0"/>
              <a:pPr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998299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pt-BR" smtClean="0"/>
              <a:pPr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724323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pt-BR" smtClean="0"/>
              <a:pPr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419660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pt-BR" smtClean="0"/>
              <a:pPr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276463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pt-BR" smtClean="0"/>
              <a:pPr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953789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pt-BR" smtClean="0"/>
              <a:pPr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91067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And the list is increasing by the month!</a:t>
            </a:r>
          </a:p>
          <a:p>
            <a:r>
              <a:rPr lang="en-US" dirty="0"/>
              <a:t>Applying for jobs soon, so looking into ML, blockchain, big data apps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54132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pt-BR" smtClean="0"/>
              <a:pPr/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228623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pt-BR" smtClean="0"/>
              <a:pPr/>
              <a:t>31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188005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pt-BR" smtClean="0"/>
              <a:pPr/>
              <a:t>32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072351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pt-BR" smtClean="0"/>
              <a:pPr/>
              <a:t>33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340006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pt-BR" smtClean="0"/>
              <a:pPr/>
              <a:t>34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805009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pt-BR" smtClean="0"/>
              <a:pPr/>
              <a:t>35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045112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matrices have integer coefficients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pt-BR" smtClean="0"/>
              <a:pPr/>
              <a:t>36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457012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pt-BR" smtClean="0"/>
              <a:pPr/>
              <a:t>37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026571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pt-BR" smtClean="0"/>
              <a:pPr/>
              <a:t>38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998299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pt-BR" smtClean="0"/>
              <a:pPr/>
              <a:t>39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06485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Used in many different areas of science, thus understanding their complexity is important!</a:t>
            </a:r>
          </a:p>
          <a:p>
            <a:endParaRPr lang="en-US" dirty="0"/>
          </a:p>
          <a:p>
            <a:r>
              <a:rPr lang="en-US" dirty="0"/>
              <a:t>LH’64 – Lemke </a:t>
            </a:r>
            <a:r>
              <a:rPr lang="en-US" dirty="0" err="1"/>
              <a:t>Houson</a:t>
            </a:r>
            <a:endParaRPr lang="en-US" dirty="0"/>
          </a:p>
          <a:p>
            <a:r>
              <a:rPr lang="en-US" dirty="0"/>
              <a:t>CT’84 – </a:t>
            </a:r>
            <a:r>
              <a:rPr lang="en-US" dirty="0" err="1"/>
              <a:t>Cisnar</a:t>
            </a:r>
            <a:r>
              <a:rPr lang="en-US" dirty="0"/>
              <a:t> </a:t>
            </a:r>
            <a:r>
              <a:rPr lang="en-US" dirty="0" err="1"/>
              <a:t>Tusnadi</a:t>
            </a:r>
            <a:endParaRPr lang="en-US" dirty="0"/>
          </a:p>
          <a:p>
            <a:r>
              <a:rPr lang="en-US" dirty="0"/>
              <a:t>Sin’64 – </a:t>
            </a:r>
            <a:r>
              <a:rPr lang="en-US" dirty="0" err="1"/>
              <a:t>Sinkhorn</a:t>
            </a:r>
            <a:endParaRPr lang="en-US" dirty="0"/>
          </a:p>
          <a:p>
            <a:r>
              <a:rPr lang="en-US" dirty="0"/>
              <a:t>BPR’00 - ? </a:t>
            </a:r>
          </a:p>
          <a:p>
            <a:r>
              <a:rPr lang="en-US" dirty="0"/>
              <a:t>K’06 – </a:t>
            </a:r>
            <a:r>
              <a:rPr lang="en-US" dirty="0" err="1"/>
              <a:t>Klyachko</a:t>
            </a:r>
            <a:endParaRPr lang="en-US" dirty="0"/>
          </a:p>
          <a:p>
            <a:r>
              <a:rPr lang="en-US" dirty="0"/>
              <a:t>MS’01 – </a:t>
            </a:r>
            <a:r>
              <a:rPr lang="en-US" dirty="0" err="1"/>
              <a:t>Mulmuley</a:t>
            </a:r>
            <a:r>
              <a:rPr lang="en-US" dirty="0"/>
              <a:t> </a:t>
            </a:r>
            <a:r>
              <a:rPr lang="en-US" dirty="0" err="1"/>
              <a:t>Sohoni</a:t>
            </a:r>
            <a:endParaRPr lang="en-US" dirty="0"/>
          </a:p>
          <a:p>
            <a:r>
              <a:rPr lang="en-US" dirty="0"/>
              <a:t>BCMW’17 – </a:t>
            </a:r>
            <a:r>
              <a:rPr lang="en-US" dirty="0" err="1"/>
              <a:t>Buergisser</a:t>
            </a:r>
            <a:r>
              <a:rPr lang="en-US" dirty="0"/>
              <a:t>, </a:t>
            </a:r>
            <a:r>
              <a:rPr lang="en-US" dirty="0" err="1"/>
              <a:t>Christandl</a:t>
            </a:r>
            <a:r>
              <a:rPr lang="en-US" dirty="0"/>
              <a:t>, ?, Walter</a:t>
            </a:r>
          </a:p>
          <a:p>
            <a:r>
              <a:rPr lang="en-US" dirty="0"/>
              <a:t>IMW’17 – </a:t>
            </a:r>
            <a:r>
              <a:rPr lang="en-US" dirty="0" err="1"/>
              <a:t>Ikenmeyer</a:t>
            </a:r>
            <a:r>
              <a:rPr lang="en-US" dirty="0"/>
              <a:t>, </a:t>
            </a:r>
            <a:r>
              <a:rPr lang="en-US" dirty="0" err="1"/>
              <a:t>Mulmuley</a:t>
            </a:r>
            <a:r>
              <a:rPr lang="en-US" dirty="0"/>
              <a:t>, Walter</a:t>
            </a:r>
          </a:p>
          <a:p>
            <a:r>
              <a:rPr lang="en-US" dirty="0"/>
              <a:t>JNS’13 - ?</a:t>
            </a:r>
          </a:p>
          <a:p>
            <a:r>
              <a:rPr lang="en-US" dirty="0"/>
              <a:t>H’14 – Hardt</a:t>
            </a:r>
          </a:p>
          <a:p>
            <a:r>
              <a:rPr lang="en-US" dirty="0"/>
              <a:t>XY’13 - ?</a:t>
            </a:r>
          </a:p>
          <a:p>
            <a:r>
              <a:rPr lang="en-US" dirty="0"/>
              <a:t>RHL’13 – ?</a:t>
            </a:r>
          </a:p>
          <a:p>
            <a:r>
              <a:rPr lang="en-US" dirty="0"/>
              <a:t>WYZ’15 - 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91710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Sets </a:t>
            </a:r>
            <a:r>
              <a:rPr lang="en-US" dirty="0" err="1"/>
              <a:t>X_i</a:t>
            </a:r>
            <a:r>
              <a:rPr lang="en-US" dirty="0"/>
              <a:t> need not even be convex (as we will see shortly)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90267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pt-BR" smtClean="0"/>
              <a:pPr/>
              <a:t>41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391759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pt-BR" smtClean="0"/>
              <a:pPr/>
              <a:t>42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641956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pt-BR" smtClean="0"/>
              <a:pPr/>
              <a:t>43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609848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Steps 1 and 3 are the difficult ones, and as we will see on Friday, invariant theory is a rich source of potential functions.</a:t>
            </a:r>
          </a:p>
          <a:p>
            <a:r>
              <a:rPr lang="en-US" dirty="0"/>
              <a:t>Step 2 is obtained by a quantitative version of AM-GM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pt-BR" smtClean="0"/>
              <a:pPr/>
              <a:t>44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381296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pt-BR" smtClean="0"/>
              <a:pPr/>
              <a:t>45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151699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Steps 1 and 3 are the difficult ones, and as we will see on Friday, invariant theory is a rich source of potential functions.</a:t>
            </a:r>
          </a:p>
          <a:p>
            <a:r>
              <a:rPr lang="en-US" dirty="0"/>
              <a:t>Step 2 is obtained by a quantitative version of AM-GM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pt-BR" smtClean="0"/>
              <a:pPr/>
              <a:t>46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50774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Sets </a:t>
            </a:r>
            <a:r>
              <a:rPr lang="en-US" dirty="0" err="1"/>
              <a:t>X_i</a:t>
            </a:r>
            <a:r>
              <a:rPr lang="en-US" dirty="0"/>
              <a:t> need not even be convex (as we will see shortly)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5144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pt-BR" smtClean="0"/>
              <a:pPr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49210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approximate version is more important for deeper reasons (will see it on Friday)</a:t>
            </a:r>
          </a:p>
          <a:p>
            <a:r>
              <a:rPr lang="en-US" dirty="0"/>
              <a:t>But here are two very good reasons for us to think about 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pt-BR" smtClean="0"/>
              <a:pPr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26265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First example: DS scaling could require irrational </a:t>
            </a:r>
            <a:r>
              <a:rPr lang="en-US" dirty="0" err="1"/>
              <a:t>scalings</a:t>
            </a:r>
            <a:r>
              <a:rPr lang="en-US" dirty="0"/>
              <a:t> (therefore not comp. feasible)</a:t>
            </a:r>
          </a:p>
          <a:p>
            <a:r>
              <a:rPr lang="en-US" dirty="0"/>
              <a:t>Second example: a DS may not exist, even though approx. DS exists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pt-BR" smtClean="0"/>
              <a:pPr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26412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pt-BR" smtClean="0"/>
              <a:pPr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1859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0548" y="20547"/>
            <a:ext cx="3498527" cy="28253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503486" y="20548"/>
            <a:ext cx="5624418" cy="28254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0923" y="2818500"/>
            <a:ext cx="7668994" cy="22962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7662119" y="2819400"/>
            <a:ext cx="1461333" cy="2293850"/>
          </a:xfrm>
          <a:prstGeom prst="rect">
            <a:avLst/>
          </a:prstGeom>
        </p:spPr>
      </p:pic>
      <p:pic>
        <p:nvPicPr>
          <p:cNvPr id="11" name="Picture 10"/>
          <p:cNvPicPr>
            <a:picLocks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20548" y="5089818"/>
            <a:ext cx="9098280" cy="173736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8755230" y="2469776"/>
            <a:ext cx="304800" cy="152400"/>
          </a:xfrm>
          <a:prstGeom prst="rect">
            <a:avLst/>
          </a:prstGeom>
          <a:solidFill>
            <a:srgbClr val="F27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pt-BR">
              <a:solidFill>
                <a:srgbClr val="F47F28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pt-BR"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pPr/>
              <a:t>10/12/2021</a:t>
            </a:fld>
            <a:endParaRPr kumimoji="0"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pt-BR">
                <a:solidFill>
                  <a:schemeClr val="bg1"/>
                </a:solidFill>
              </a:defRPr>
            </a:lvl1pPr>
          </a:lstStyle>
          <a:p>
            <a:endParaRPr kumimoji="0"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pt-BR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pPr/>
              <a:t>‹#›</a:t>
            </a:fld>
            <a:endParaRPr kumimoji="0" lang="pt-BR"/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3581400" y="1295400"/>
            <a:ext cx="5105400" cy="1416269"/>
          </a:xfrm>
        </p:spPr>
        <p:txBody>
          <a:bodyPr anchor="b">
            <a:normAutofit/>
          </a:bodyPr>
          <a:lstStyle>
            <a:lvl1pPr algn="r" eaLnBrk="1" latinLnBrk="0" hangingPunct="1">
              <a:buNone/>
              <a:defRPr kumimoji="0" lang="pt-BR"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kumimoji="0" lang="pt-BR"/>
              <a:t>Clique para editar o estilo do subtítulo mestre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344" y="4114800"/>
            <a:ext cx="7315200" cy="914400"/>
          </a:xfrm>
        </p:spPr>
        <p:txBody>
          <a:bodyPr anchor="b" anchorCtr="0">
            <a:normAutofit/>
          </a:bodyPr>
          <a:lstStyle>
            <a:lvl1pPr marL="0" indent="0" eaLnBrk="1" latinLnBrk="0" hangingPunct="1">
              <a:defRPr kumimoji="0" lang="pt-BR" sz="3600" b="1" kern="12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342900" lvl="0" indent="-342900" algn="l" defTabSz="914400" eaLnBrk="1" latinLnBrk="0" hangingPunct="1"/>
            <a:r>
              <a:rPr lang="pt-BR"/>
              <a:t>Clique para editar o título mestre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build="p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ídia com Legenda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pt-BR"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pPr/>
              <a:t>10/12/2021</a:t>
            </a:fld>
            <a:endParaRPr kumimoji="0"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pt-BR">
                <a:solidFill>
                  <a:schemeClr val="bg1"/>
                </a:solidFill>
              </a:defRPr>
            </a:lvl1pPr>
          </a:lstStyle>
          <a:p>
            <a:endParaRPr kumimoji="0"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pt-BR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pPr/>
              <a:t>‹#›</a:t>
            </a:fld>
            <a:endParaRPr kumimoji="0" lang="pt-BR"/>
          </a:p>
        </p:txBody>
      </p:sp>
      <p:sp>
        <p:nvSpPr>
          <p:cNvPr id="6" name="Rectangle 5"/>
          <p:cNvSpPr/>
          <p:nvPr userDrawn="1"/>
        </p:nvSpPr>
        <p:spPr>
          <a:xfrm>
            <a:off x="595263" y="4800600"/>
            <a:ext cx="4873752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pt-BR" b="1">
              <a:latin typeface="Georgia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6552" y="4800600"/>
            <a:ext cx="4809244" cy="566738"/>
          </a:xfrm>
        </p:spPr>
        <p:txBody>
          <a:bodyPr anchor="b">
            <a:normAutofit/>
          </a:bodyPr>
          <a:lstStyle>
            <a:lvl1pPr algn="ctr" eaLnBrk="1" latinLnBrk="0" hangingPunct="1">
              <a:defRPr kumimoji="0" lang="pt-BR" sz="1800" b="0" i="1">
                <a:solidFill>
                  <a:schemeClr val="bg1">
                    <a:lumMod val="85000"/>
                  </a:schemeClr>
                </a:solidFill>
                <a:latin typeface="Georgia" pitchFamily="18" charset="0"/>
              </a:defRPr>
            </a:lvl1pPr>
          </a:lstStyle>
          <a:p>
            <a:pPr eaLnBrk="1" latinLnBrk="0" hangingPunct="1"/>
            <a:r>
              <a:rPr lang="pt-BR"/>
              <a:t>Clique para editar o título mestre</a:t>
            </a:r>
            <a:endParaRPr/>
          </a:p>
        </p:txBody>
      </p:sp>
      <p:sp>
        <p:nvSpPr>
          <p:cNvPr id="9" name="Media Placeholder 8"/>
          <p:cNvSpPr>
            <a:spLocks noGrp="1"/>
          </p:cNvSpPr>
          <p:nvPr>
            <p:ph type="media" sz="quarter" idx="13"/>
          </p:nvPr>
        </p:nvSpPr>
        <p:spPr>
          <a:xfrm>
            <a:off x="587022" y="838200"/>
            <a:ext cx="4873752" cy="3812822"/>
          </a:xfrm>
        </p:spPr>
        <p:txBody>
          <a:bodyPr/>
          <a:lstStyle>
            <a:lvl1pPr eaLnBrk="1" latinLnBrk="0" hangingPunct="1">
              <a:buNone/>
              <a:defRPr kumimoji="0" lang="pt-BR"/>
            </a:lvl1pPr>
          </a:lstStyle>
          <a:p>
            <a:pPr eaLnBrk="1" latinLnBrk="0" hangingPunct="1"/>
            <a:r>
              <a:rPr lang="pt-BR"/>
              <a:t>Clique no ícone para adicionar mídia</a:t>
            </a:r>
            <a:endParaRPr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5776863" y="838200"/>
            <a:ext cx="2819400" cy="4636911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pt-BR" sz="2400">
                <a:solidFill>
                  <a:schemeClr val="bg1"/>
                </a:solidFill>
              </a:defRPr>
            </a:lvl1pPr>
          </a:lstStyle>
          <a:p>
            <a:pPr lvl="0" eaLnBrk="1" latinLnBrk="0" hangingPunct="1"/>
            <a:r>
              <a:rPr lang="pt-BR"/>
              <a:t>Clique para editar o texto mestre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792800" y="4800600"/>
            <a:ext cx="5500800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pt-BR" b="1">
              <a:latin typeface="Georgia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ctr" eaLnBrk="1" latinLnBrk="0" hangingPunct="1">
              <a:defRPr kumimoji="0" lang="pt-BR" sz="1800" b="0" i="1">
                <a:solidFill>
                  <a:schemeClr val="bg1">
                    <a:lumMod val="85000"/>
                  </a:schemeClr>
                </a:solidFill>
                <a:latin typeface="Georgia" pitchFamily="18" charset="0"/>
              </a:defRPr>
            </a:lvl1pPr>
          </a:lstStyle>
          <a:p>
            <a:pPr eaLnBrk="1" latinLnBrk="0" hangingPunct="1"/>
            <a:r>
              <a:rPr lang="pt-BR"/>
              <a:t>Clique para editar o título mestre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eaLnBrk="1" latinLnBrk="0" hangingPunct="1">
              <a:buNone/>
              <a:defRPr kumimoji="0" lang="pt-BR" sz="3200"/>
            </a:lvl1pPr>
            <a:lvl2pPr marL="457200" indent="0" eaLnBrk="1" latinLnBrk="0" hangingPunct="1">
              <a:buNone/>
              <a:defRPr kumimoji="0" lang="pt-BR" sz="2800"/>
            </a:lvl2pPr>
            <a:lvl3pPr marL="914400" indent="0" eaLnBrk="1" latinLnBrk="0" hangingPunct="1">
              <a:buNone/>
              <a:defRPr kumimoji="0" lang="pt-BR" sz="2400"/>
            </a:lvl3pPr>
            <a:lvl4pPr marL="1371600" indent="0" eaLnBrk="1" latinLnBrk="0" hangingPunct="1">
              <a:buNone/>
              <a:defRPr kumimoji="0" lang="pt-BR" sz="2000"/>
            </a:lvl4pPr>
            <a:lvl5pPr marL="1828800" indent="0" eaLnBrk="1" latinLnBrk="0" hangingPunct="1">
              <a:buNone/>
              <a:defRPr kumimoji="0" lang="pt-BR" sz="2000"/>
            </a:lvl5pPr>
            <a:lvl6pPr marL="2286000" indent="0" eaLnBrk="1" latinLnBrk="0" hangingPunct="1">
              <a:buNone/>
              <a:defRPr kumimoji="0" lang="pt-BR" sz="2000"/>
            </a:lvl6pPr>
            <a:lvl7pPr marL="2743200" indent="0" eaLnBrk="1" latinLnBrk="0" hangingPunct="1">
              <a:buNone/>
              <a:defRPr kumimoji="0" lang="pt-BR" sz="2000"/>
            </a:lvl7pPr>
            <a:lvl8pPr marL="3200400" indent="0" eaLnBrk="1" latinLnBrk="0" hangingPunct="1">
              <a:buNone/>
              <a:defRPr kumimoji="0" lang="pt-BR" sz="2000"/>
            </a:lvl8pPr>
            <a:lvl9pPr marL="3657600" indent="0" eaLnBrk="1" latinLnBrk="0" hangingPunct="1">
              <a:buNone/>
              <a:defRPr kumimoji="0" lang="pt-BR" sz="2000"/>
            </a:lvl9pPr>
          </a:lstStyle>
          <a:p>
            <a:pPr eaLnBrk="1" latinLnBrk="0" hangingPunct="1"/>
            <a:r>
              <a:rPr lang="pt-BR"/>
              <a:t>Clique no ícone para adicionar uma imagem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562600"/>
            <a:ext cx="5486400" cy="609600"/>
          </a:xfrm>
        </p:spPr>
        <p:txBody>
          <a:bodyPr/>
          <a:lstStyle>
            <a:lvl1pPr marL="0" indent="0" algn="ctr" eaLnBrk="1" latinLnBrk="0" hangingPunct="1">
              <a:buNone/>
              <a:defRPr kumimoji="0" lang="pt-BR" sz="1400"/>
            </a:lvl1pPr>
            <a:lvl2pPr marL="457200" indent="0" eaLnBrk="1" latinLnBrk="0" hangingPunct="1">
              <a:buNone/>
              <a:defRPr kumimoji="0" lang="pt-BR" sz="1200"/>
            </a:lvl2pPr>
            <a:lvl3pPr marL="914400" indent="0" eaLnBrk="1" latinLnBrk="0" hangingPunct="1">
              <a:buNone/>
              <a:defRPr kumimoji="0" lang="pt-BR" sz="1000"/>
            </a:lvl3pPr>
            <a:lvl4pPr marL="1371600" indent="0" eaLnBrk="1" latinLnBrk="0" hangingPunct="1">
              <a:buNone/>
              <a:defRPr kumimoji="0" lang="pt-BR" sz="900"/>
            </a:lvl4pPr>
            <a:lvl5pPr marL="1828800" indent="0" eaLnBrk="1" latinLnBrk="0" hangingPunct="1">
              <a:buNone/>
              <a:defRPr kumimoji="0" lang="pt-BR" sz="900"/>
            </a:lvl5pPr>
            <a:lvl6pPr marL="2286000" indent="0" eaLnBrk="1" latinLnBrk="0" hangingPunct="1">
              <a:buNone/>
              <a:defRPr kumimoji="0" lang="pt-BR" sz="900"/>
            </a:lvl6pPr>
            <a:lvl7pPr marL="2743200" indent="0" eaLnBrk="1" latinLnBrk="0" hangingPunct="1">
              <a:buNone/>
              <a:defRPr kumimoji="0" lang="pt-BR" sz="900"/>
            </a:lvl7pPr>
            <a:lvl8pPr marL="3200400" indent="0" eaLnBrk="1" latinLnBrk="0" hangingPunct="1">
              <a:buNone/>
              <a:defRPr kumimoji="0" lang="pt-BR" sz="900"/>
            </a:lvl8pPr>
            <a:lvl9pPr marL="3657600" indent="0" eaLnBrk="1" latinLnBrk="0" hangingPunct="1">
              <a:buNone/>
              <a:defRPr kumimoji="0" lang="pt-BR" sz="900"/>
            </a:lvl9pPr>
          </a:lstStyle>
          <a:p>
            <a:pPr lvl="0" eaLnBrk="1" latinLnBrk="0" hangingPunct="1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pt-BR"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pPr/>
              <a:t>10/12/2021</a:t>
            </a:fld>
            <a:endParaRPr kumimoji="0"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pt-BR">
                <a:solidFill>
                  <a:schemeClr val="bg1"/>
                </a:solidFill>
              </a:defRPr>
            </a:lvl1pPr>
          </a:lstStyle>
          <a:p>
            <a:endParaRPr kumimoji="0"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pt-BR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pPr/>
              <a:t>‹#›</a:t>
            </a:fld>
            <a:endParaRPr kumimoji="0"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ítulo e Texto Vertical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050E-B668-4FA7-85AD-C750C80A6E9B}" type="datetimeFigureOut">
              <a:pPr/>
              <a:t>10/12/2021</a:t>
            </a:fld>
            <a:endParaRPr kumimoji="0"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pPr/>
              <a:t>‹#›</a:t>
            </a:fld>
            <a:endParaRPr kumimoji="0" lang="pt-BR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0" y="414867"/>
            <a:ext cx="5029200" cy="457200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>
            <a:lvl1pPr algn="l" eaLnBrk="1" latinLnBrk="0" hangingPunct="1">
              <a:defRPr kumimoji="0" lang="pt-BR" sz="28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t-BR"/>
              <a:t>    Clique para editar o título Mestre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715000" y="274638"/>
            <a:ext cx="2057400" cy="5851525"/>
          </a:xfrm>
        </p:spPr>
        <p:txBody>
          <a:bodyPr vert="eaVert"/>
          <a:lstStyle/>
          <a:p>
            <a:pPr eaLnBrk="1" latinLnBrk="0" hangingPunct="1"/>
            <a:r>
              <a:rPr lang="pt-BR"/>
              <a:t>Clique para editar o título mestre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105400" cy="5851525"/>
          </a:xfrm>
        </p:spPr>
        <p:txBody>
          <a:bodyPr vert="eaVert"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pt-BR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258050E-B668-4FA7-85AD-C750C80A6E9B}" type="datetimeFigureOut">
              <a:pPr/>
              <a:t>10/12/2021</a:t>
            </a:fld>
            <a:endParaRPr kumimoji="0"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pt-BR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pPr/>
              <a:t>‹#›</a:t>
            </a:fld>
            <a:endParaRPr kumimoji="0"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1992354"/>
            <a:ext cx="5867400" cy="1970046"/>
          </a:xfrm>
        </p:spPr>
        <p:txBody>
          <a:bodyPr anchor="ctr">
            <a:normAutofit/>
          </a:bodyPr>
          <a:lstStyle>
            <a:lvl1pPr algn="l" eaLnBrk="1" latinLnBrk="0" hangingPunct="1">
              <a:defRPr kumimoji="0" lang="pt-BR" sz="3000" b="1" cap="all"/>
            </a:lvl1pPr>
          </a:lstStyle>
          <a:p>
            <a:pPr eaLnBrk="1" latinLnBrk="0" hangingPunct="1"/>
            <a:r>
              <a:rPr lang="pt-BR"/>
              <a:t>Clique para editar o título mestre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5105400"/>
            <a:ext cx="8229601" cy="375787"/>
          </a:xfrm>
        </p:spPr>
        <p:txBody>
          <a:bodyPr anchor="b">
            <a:normAutofit/>
          </a:bodyPr>
          <a:lstStyle>
            <a:lvl1pPr marL="0" indent="0" algn="r" eaLnBrk="1" latinLnBrk="0" hangingPunct="1">
              <a:buNone/>
              <a:defRPr kumimoji="0" lang="pt-BR"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eaLnBrk="1" latinLnBrk="0" hangingPunct="1">
              <a:buNone/>
              <a:defRPr kumimoji="0" lang="pt-BR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eaLnBrk="1" latinLnBrk="0" hangingPunct="1">
              <a:buNone/>
              <a:defRPr kumimoji="0" lang="pt-BR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eaLnBrk="1" latinLnBrk="0" hangingPunct="1">
              <a:buNone/>
              <a:defRPr kumimoji="0" lang="pt-BR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eaLnBrk="1" latinLnBrk="0" hangingPunct="1">
              <a:buNone/>
              <a:defRPr kumimoji="0" lang="pt-BR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eaLnBrk="1" latinLnBrk="0" hangingPunct="1">
              <a:buNone/>
              <a:defRPr kumimoji="0" lang="pt-BR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eaLnBrk="1" latinLnBrk="0" hangingPunct="1">
              <a:buNone/>
              <a:defRPr kumimoji="0" lang="pt-BR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eaLnBrk="1" latinLnBrk="0" hangingPunct="1">
              <a:buNone/>
              <a:defRPr kumimoji="0" lang="pt-BR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eaLnBrk="1" latinLnBrk="0" hangingPunct="1">
              <a:buNone/>
              <a:defRPr kumimoji="0" lang="pt-BR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pt-BR"/>
              <a:t>Clique para editar o texto mestre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pt-BR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kumimoji="0"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pt-BR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pPr/>
              <a:t>‹#›</a:t>
            </a:fld>
            <a:endParaRPr kumimoji="0" lang="pt-BR"/>
          </a:p>
        </p:txBody>
      </p:sp>
      <p:sp>
        <p:nvSpPr>
          <p:cNvPr id="7" name="Oval 6"/>
          <p:cNvSpPr/>
          <p:nvPr userDrawn="1"/>
        </p:nvSpPr>
        <p:spPr>
          <a:xfrm>
            <a:off x="762000" y="1946209"/>
            <a:ext cx="2057400" cy="2057400"/>
          </a:xfrm>
          <a:prstGeom prst="ellipse">
            <a:avLst/>
          </a:prstGeom>
          <a:gradFill flip="none" rotWithShape="1">
            <a:gsLst>
              <a:gs pos="0">
                <a:srgbClr val="F39C29"/>
              </a:gs>
              <a:gs pos="50000">
                <a:srgbClr val="F7931D"/>
              </a:gs>
              <a:gs pos="100000">
                <a:srgbClr val="FF6600"/>
              </a:gs>
            </a:gsLst>
            <a:path path="circle">
              <a:fillToRect l="50000" t="50000" r="50000" b="50000"/>
            </a:path>
            <a:tileRect/>
          </a:gradFill>
          <a:ln w="82550">
            <a:noFill/>
          </a:ln>
          <a:effectLst>
            <a:outerShdw blurRad="1524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pt-BR"/>
              <a:t>             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8686800" y="5265376"/>
            <a:ext cx="457200" cy="96672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pt-BR">
                <a:solidFill>
                  <a:srgbClr val="FF6600"/>
                </a:solidFill>
              </a:rPr>
              <a:t>           </a:t>
            </a:r>
          </a:p>
        </p:txBody>
      </p:sp>
      <p:sp>
        <p:nvSpPr>
          <p:cNvPr id="9" name="Oval 8"/>
          <p:cNvSpPr/>
          <p:nvPr userDrawn="1"/>
        </p:nvSpPr>
        <p:spPr>
          <a:xfrm>
            <a:off x="1007328" y="1992354"/>
            <a:ext cx="1583472" cy="1295400"/>
          </a:xfrm>
          <a:prstGeom prst="ellipse">
            <a:avLst/>
          </a:prstGeom>
          <a:gradFill flip="none" rotWithShape="1">
            <a:gsLst>
              <a:gs pos="63000">
                <a:schemeClr val="bg1">
                  <a:alpha val="7000"/>
                </a:schemeClr>
              </a:gs>
              <a:gs pos="72000">
                <a:schemeClr val="bg1">
                  <a:alpha val="15000"/>
                </a:schemeClr>
              </a:gs>
              <a:gs pos="91000">
                <a:schemeClr val="bg1">
                  <a:alpha val="2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pt-BR"/>
              <a:t>       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print"/>
          <a:srcRect l="2599" r="5874" b="5262"/>
          <a:stretch/>
        </p:blipFill>
        <p:spPr>
          <a:xfrm>
            <a:off x="3530" y="5867400"/>
            <a:ext cx="9144000" cy="10536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180" y="76200"/>
            <a:ext cx="8403020" cy="685800"/>
          </a:xfrm>
        </p:spPr>
        <p:txBody>
          <a:bodyPr anchor="ctr" anchorCtr="0">
            <a:normAutofit/>
          </a:bodyPr>
          <a:lstStyle>
            <a:lvl1pPr algn="l" eaLnBrk="1" latinLnBrk="0" hangingPunct="1">
              <a:defRPr kumimoji="0" lang="pt-BR" sz="3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eaLnBrk="1" latinLnBrk="0" hangingPunct="1"/>
            <a:r>
              <a:rPr lang="pt-BR"/>
              <a:t>Clique para editar o título mestre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eaLnBrk="1" latinLnBrk="0" hangingPunct="1">
              <a:defRPr kumimoji="0" lang="pt-BR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pt-BR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pt-BR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pt-BR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pt-BR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pt-BR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258050E-B668-4FA7-85AD-C750C80A6E9B}" type="datetimeFigureOut">
              <a:pPr/>
              <a:t>10/12/2021</a:t>
            </a:fld>
            <a:endParaRPr kumimoji="0"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pt-BR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kumimoji="0"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pt-BR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pPr/>
              <a:t>‹#›</a:t>
            </a:fld>
            <a:endParaRPr kumimoji="0"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: Ênfas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pt-BR"/>
              <a:t>Clique para editar o título mestre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pt-BR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258050E-B668-4FA7-85AD-C750C80A6E9B}" type="datetimeFigureOut">
              <a:pPr/>
              <a:t>10/12/2021</a:t>
            </a:fld>
            <a:endParaRPr kumimoji="0"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pt-BR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kumimoji="0"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pt-BR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pPr/>
              <a:t>‹#›</a:t>
            </a:fld>
            <a:endParaRPr kumimoji="0" lang="pt-BR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 eaLnBrk="1" latinLnBrk="0" hangingPunct="1">
              <a:defRPr kumimoji="0" lang="pt-BR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pt-BR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pt-BR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pt-BR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pt-BR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999" y="1"/>
            <a:ext cx="7068015" cy="838200"/>
          </a:xfrm>
        </p:spPr>
        <p:txBody>
          <a:bodyPr anchor="b">
            <a:normAutofit/>
          </a:bodyPr>
          <a:lstStyle>
            <a:lvl1pPr algn="l" eaLnBrk="1" latinLnBrk="0" hangingPunct="1">
              <a:defRPr kumimoji="0" lang="pt-BR" sz="2800">
                <a:solidFill>
                  <a:schemeClr val="bg1"/>
                </a:solidFill>
              </a:defRPr>
            </a:lvl1pPr>
          </a:lstStyle>
          <a:p>
            <a:pPr eaLnBrk="1" latinLnBrk="0" hangingPunct="1"/>
            <a:r>
              <a:rPr lang="pt-BR"/>
              <a:t>Clique para editar o título mestre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2"/>
            <a:ext cx="4038600" cy="3971455"/>
          </a:xfrm>
        </p:spPr>
        <p:txBody>
          <a:bodyPr/>
          <a:lstStyle>
            <a:lvl1pPr eaLnBrk="1" latinLnBrk="0" hangingPunct="1">
              <a:defRPr kumimoji="0" lang="pt-BR"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pt-BR"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pt-BR"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pt-BR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pt-BR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 eaLnBrk="1" latinLnBrk="0" hangingPunct="1">
              <a:defRPr kumimoji="0" lang="pt-BR" sz="1800"/>
            </a:lvl6pPr>
            <a:lvl7pPr eaLnBrk="1" latinLnBrk="0" hangingPunct="1">
              <a:defRPr kumimoji="0" lang="pt-BR" sz="1800"/>
            </a:lvl7pPr>
            <a:lvl8pPr eaLnBrk="1" latinLnBrk="0" hangingPunct="1">
              <a:defRPr kumimoji="0" lang="pt-BR" sz="1800"/>
            </a:lvl8pPr>
            <a:lvl9pPr eaLnBrk="1" latinLnBrk="0" hangingPunct="1">
              <a:defRPr kumimoji="0" lang="pt-BR" sz="1800"/>
            </a:lvl9pPr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3971454"/>
          </a:xfrm>
        </p:spPr>
        <p:txBody>
          <a:bodyPr/>
          <a:lstStyle>
            <a:lvl1pPr eaLnBrk="1" latinLnBrk="0" hangingPunct="1">
              <a:defRPr kumimoji="0" lang="pt-BR"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pt-BR"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pt-BR"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pt-BR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pt-BR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 eaLnBrk="1" latinLnBrk="0" hangingPunct="1">
              <a:defRPr kumimoji="0" lang="pt-BR" sz="1800"/>
            </a:lvl6pPr>
            <a:lvl7pPr eaLnBrk="1" latinLnBrk="0" hangingPunct="1">
              <a:defRPr kumimoji="0" lang="pt-BR" sz="1800"/>
            </a:lvl7pPr>
            <a:lvl8pPr eaLnBrk="1" latinLnBrk="0" hangingPunct="1">
              <a:defRPr kumimoji="0" lang="pt-BR" sz="1800"/>
            </a:lvl8pPr>
            <a:lvl9pPr eaLnBrk="1" latinLnBrk="0" hangingPunct="1">
              <a:defRPr kumimoji="0" lang="pt-BR" sz="1800"/>
            </a:lvl9pPr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050E-B668-4FA7-85AD-C750C80A6E9B}" type="datetimeFigureOut">
              <a:pPr/>
              <a:t>10/12/2021</a:t>
            </a:fld>
            <a:endParaRPr kumimoji="0"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pPr/>
              <a:t>‹#›</a:t>
            </a:fld>
            <a:endParaRPr kumimoji="0"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pt-BR"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pPr/>
              <a:t>10/12/2021</a:t>
            </a:fld>
            <a:endParaRPr kumimoji="0"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pt-BR">
                <a:solidFill>
                  <a:schemeClr val="bg1"/>
                </a:solidFill>
              </a:defRPr>
            </a:lvl1pPr>
          </a:lstStyle>
          <a:p>
            <a:endParaRPr kumimoji="0"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pt-BR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pPr/>
              <a:t>‹#›</a:t>
            </a:fld>
            <a:endParaRPr kumimoji="0" lang="pt-BR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762000"/>
            <a:ext cx="2445488" cy="228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400" y="2077200"/>
            <a:ext cx="7010400" cy="1143000"/>
          </a:xfrm>
        </p:spPr>
        <p:txBody>
          <a:bodyPr/>
          <a:lstStyle>
            <a:lvl1pPr algn="l" eaLnBrk="1" latinLnBrk="0" hangingPunct="1">
              <a:defRPr kumimoji="0" lang="pt-BR"/>
            </a:lvl1pPr>
          </a:lstStyle>
          <a:p>
            <a:pPr eaLnBrk="1" latinLnBrk="0" hangingPunct="1"/>
            <a:r>
              <a:rPr lang="pt-BR"/>
              <a:t>Clique para editar o título mestre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mente Título: Ênfas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050E-B668-4FA7-85AD-C750C80A6E9B}" type="datetimeFigureOut">
              <a:pPr/>
              <a:t>10/12/2021</a:t>
            </a:fld>
            <a:endParaRPr kumimoji="0"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pPr/>
              <a:t>‹#›</a:t>
            </a:fld>
            <a:endParaRPr kumimoji="0" lang="pt-BR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90400" y="3081000"/>
            <a:ext cx="8686800" cy="1095600"/>
          </a:xfrm>
        </p:spPr>
        <p:txBody>
          <a:bodyPr>
            <a:normAutofit/>
          </a:bodyPr>
          <a:lstStyle>
            <a:lvl1pPr algn="ctr" eaLnBrk="1" latinLnBrk="0" hangingPunct="1">
              <a:defRPr kumimoji="0" lang="pt-BR" sz="4600" b="1" kern="1200" spc="-150" baseline="0">
                <a:ln>
                  <a:gradFill>
                    <a:gsLst>
                      <a:gs pos="0">
                        <a:schemeClr val="bg1"/>
                      </a:gs>
                      <a:gs pos="50000">
                        <a:schemeClr val="bg1">
                          <a:lumMod val="75000"/>
                        </a:schemeClr>
                      </a:gs>
                    </a:gsLst>
                    <a:lin ang="5400000" scaled="0"/>
                  </a:gradFill>
                </a:ln>
                <a:gradFill>
                  <a:gsLst>
                    <a:gs pos="11000">
                      <a:schemeClr val="bg1">
                        <a:lumMod val="75000"/>
                      </a:schemeClr>
                    </a:gs>
                    <a:gs pos="91000">
                      <a:schemeClr val="bg1"/>
                    </a:gs>
                  </a:gsLst>
                  <a:lin ang="16200000" scaled="1"/>
                </a:gradFill>
                <a:effectLst>
                  <a:outerShdw blurRad="38100" algn="ctr" rotWithShape="0">
                    <a:prstClr val="black">
                      <a:alpha val="25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t-BR"/>
              <a:t>Clique para editar o título Mestre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283952" y="2424752"/>
            <a:ext cx="8694000" cy="639762"/>
          </a:xfrm>
        </p:spPr>
        <p:txBody>
          <a:bodyPr anchor="b">
            <a:normAutofit/>
          </a:bodyPr>
          <a:lstStyle>
            <a:lvl1pPr marL="0" indent="0" algn="ctr" eaLnBrk="1" latinLnBrk="0" hangingPunct="1">
              <a:buNone/>
              <a:defRPr kumimoji="0" lang="pt-BR" sz="2800" kern="1200">
                <a:solidFill>
                  <a:srgbClr val="2E507A">
                    <a:alpha val="81000"/>
                  </a:srgbClr>
                </a:solidFill>
                <a:latin typeface="+mn-lt"/>
                <a:ea typeface="+mn-ea"/>
                <a:cs typeface="+mn-cs"/>
              </a:defRPr>
            </a:lvl1pPr>
            <a:lvl2pPr marL="457200" indent="0" eaLnBrk="1" latinLnBrk="0" hangingPunct="1">
              <a:buNone/>
              <a:defRPr kumimoji="0" lang="pt-BR" sz="2000" b="1"/>
            </a:lvl2pPr>
            <a:lvl3pPr marL="914400" indent="0" eaLnBrk="1" latinLnBrk="0" hangingPunct="1">
              <a:buNone/>
              <a:defRPr kumimoji="0" lang="pt-BR" sz="1800" b="1"/>
            </a:lvl3pPr>
            <a:lvl4pPr marL="1371600" indent="0" eaLnBrk="1" latinLnBrk="0" hangingPunct="1">
              <a:buNone/>
              <a:defRPr kumimoji="0" lang="pt-BR" sz="1600" b="1"/>
            </a:lvl4pPr>
            <a:lvl5pPr marL="1828800" indent="0" eaLnBrk="1" latinLnBrk="0" hangingPunct="1">
              <a:buNone/>
              <a:defRPr kumimoji="0" lang="pt-BR" sz="1600" b="1"/>
            </a:lvl5pPr>
            <a:lvl6pPr marL="2286000" indent="0" eaLnBrk="1" latinLnBrk="0" hangingPunct="1">
              <a:buNone/>
              <a:defRPr kumimoji="0" lang="pt-BR" sz="1600" b="1"/>
            </a:lvl6pPr>
            <a:lvl7pPr marL="2743200" indent="0" eaLnBrk="1" latinLnBrk="0" hangingPunct="1">
              <a:buNone/>
              <a:defRPr kumimoji="0" lang="pt-BR" sz="1600" b="1"/>
            </a:lvl7pPr>
            <a:lvl8pPr marL="3200400" indent="0" eaLnBrk="1" latinLnBrk="0" hangingPunct="1">
              <a:buNone/>
              <a:defRPr kumimoji="0" lang="pt-BR" sz="1600" b="1"/>
            </a:lvl8pPr>
            <a:lvl9pPr marL="3657600" indent="0" eaLnBrk="1" latinLnBrk="0" hangingPunct="1">
              <a:buNone/>
              <a:defRPr kumimoji="0" lang="pt-BR" sz="1600" b="1"/>
            </a:lvl9pPr>
          </a:lstStyle>
          <a:p>
            <a:pPr lvl="0" eaLnBrk="1" latinLnBrk="0" hangingPunct="1"/>
            <a:r>
              <a:rPr lang="pt-BR"/>
              <a:t>Clique para editar o texto mestre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ítulo com Texto 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pt-BR"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pPr/>
              <a:t>10/12/2021</a:t>
            </a:fld>
            <a:endParaRPr kumimoji="0"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pt-BR">
                <a:solidFill>
                  <a:schemeClr val="bg1"/>
                </a:solidFill>
              </a:defRPr>
            </a:lvl1pPr>
          </a:lstStyle>
          <a:p>
            <a:endParaRPr kumimoji="0"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pt-BR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pPr/>
              <a:t>‹#›</a:t>
            </a:fld>
            <a:endParaRPr kumimoji="0" lang="pt-BR"/>
          </a:p>
        </p:txBody>
      </p:sp>
      <p:sp>
        <p:nvSpPr>
          <p:cNvPr id="7" name="Rectangle 6"/>
          <p:cNvSpPr/>
          <p:nvPr userDrawn="1"/>
        </p:nvSpPr>
        <p:spPr>
          <a:xfrm>
            <a:off x="0" y="2895600"/>
            <a:ext cx="7543800" cy="2133600"/>
          </a:xfrm>
          <a:prstGeom prst="rect">
            <a:avLst/>
          </a:prstGeom>
          <a:gradFill flip="none" rotWithShape="1">
            <a:gsLst>
              <a:gs pos="63000">
                <a:schemeClr val="tx1">
                  <a:lumMod val="85000"/>
                  <a:lumOff val="15000"/>
                  <a:alpha val="49000"/>
                </a:schemeClr>
              </a:gs>
              <a:gs pos="100000">
                <a:schemeClr val="tx1">
                  <a:lumMod val="95000"/>
                  <a:lumOff val="5000"/>
                  <a:alpha val="5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pt-BR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14867" y="3200400"/>
            <a:ext cx="7010400" cy="1676400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defRPr kumimoji="0" lang="pt-BR"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eaLnBrk="1" latinLnBrk="0" hangingPunct="1"/>
            <a:r>
              <a:rPr lang="pt-BR"/>
              <a:t>Clique para editar o título mestre</a:t>
            </a:r>
            <a:endParaRPr/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648200" y="664780"/>
            <a:ext cx="4191000" cy="381000"/>
          </a:xfrm>
        </p:spPr>
        <p:txBody>
          <a:bodyPr>
            <a:normAutofit/>
          </a:bodyPr>
          <a:lstStyle>
            <a:lvl1pPr algn="r" eaLnBrk="1" latinLnBrk="0" hangingPunct="1">
              <a:buNone/>
              <a:defRPr kumimoji="0" lang="pt-BR" sz="1800" b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kumimoji="0" lang="pt-BR"/>
              <a:t>Clique para editar o estilo do subtítulo mestre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utoUpdateAnimBg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3008313" cy="825500"/>
          </a:xfrm>
        </p:spPr>
        <p:txBody>
          <a:bodyPr anchor="b"/>
          <a:lstStyle>
            <a:lvl1pPr algn="l" eaLnBrk="1" latinLnBrk="0" hangingPunct="1">
              <a:defRPr kumimoji="0" lang="pt-BR" sz="2000" b="1"/>
            </a:lvl1pPr>
          </a:lstStyle>
          <a:p>
            <a:pPr eaLnBrk="1" latinLnBrk="0" hangingPunct="1"/>
            <a:r>
              <a:rPr lang="pt-BR"/>
              <a:t>Clique para editar o título mestre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609600"/>
            <a:ext cx="5111750" cy="5334000"/>
          </a:xfrm>
        </p:spPr>
        <p:txBody>
          <a:bodyPr/>
          <a:lstStyle>
            <a:lvl1pPr eaLnBrk="1" latinLnBrk="0" hangingPunct="1">
              <a:defRPr kumimoji="0" lang="pt-BR" sz="2800">
                <a:solidFill>
                  <a:schemeClr val="bg1"/>
                </a:solidFill>
              </a:defRPr>
            </a:lvl1pPr>
            <a:lvl2pPr eaLnBrk="1" latinLnBrk="0" hangingPunct="1">
              <a:defRPr kumimoji="0" lang="pt-BR" sz="2800">
                <a:solidFill>
                  <a:schemeClr val="bg1"/>
                </a:solidFill>
              </a:defRPr>
            </a:lvl2pPr>
            <a:lvl3pPr eaLnBrk="1" latinLnBrk="0" hangingPunct="1">
              <a:defRPr kumimoji="0" lang="pt-BR" sz="2400">
                <a:solidFill>
                  <a:schemeClr val="bg1"/>
                </a:solidFill>
              </a:defRPr>
            </a:lvl3pPr>
            <a:lvl4pPr eaLnBrk="1" latinLnBrk="0" hangingPunct="1">
              <a:defRPr kumimoji="0" lang="pt-BR" sz="2000">
                <a:solidFill>
                  <a:schemeClr val="bg1"/>
                </a:solidFill>
              </a:defRPr>
            </a:lvl4pPr>
            <a:lvl5pPr eaLnBrk="1" latinLnBrk="0" hangingPunct="1">
              <a:defRPr kumimoji="0" lang="pt-BR" sz="2000">
                <a:solidFill>
                  <a:schemeClr val="bg1"/>
                </a:solidFill>
              </a:defRPr>
            </a:lvl5pPr>
            <a:lvl6pPr eaLnBrk="1" latinLnBrk="0" hangingPunct="1">
              <a:defRPr kumimoji="0" lang="pt-BR" sz="2000"/>
            </a:lvl6pPr>
            <a:lvl7pPr eaLnBrk="1" latinLnBrk="0" hangingPunct="1">
              <a:defRPr kumimoji="0" lang="pt-BR" sz="2000"/>
            </a:lvl7pPr>
            <a:lvl8pPr eaLnBrk="1" latinLnBrk="0" hangingPunct="1">
              <a:defRPr kumimoji="0" lang="pt-BR" sz="2000"/>
            </a:lvl8pPr>
            <a:lvl9pPr eaLnBrk="1" latinLnBrk="0" hangingPunct="1">
              <a:defRPr kumimoji="0" lang="pt-BR" sz="2000"/>
            </a:lvl9pPr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435101"/>
            <a:ext cx="3008313" cy="3822699"/>
          </a:xfrm>
        </p:spPr>
        <p:txBody>
          <a:bodyPr/>
          <a:lstStyle>
            <a:lvl1pPr marL="0" indent="0" eaLnBrk="1" latinLnBrk="0" hangingPunct="1">
              <a:buNone/>
              <a:defRPr kumimoji="0" lang="pt-BR"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eaLnBrk="1" latinLnBrk="0" hangingPunct="1">
              <a:buNone/>
              <a:defRPr kumimoji="0" lang="pt-BR" sz="1200"/>
            </a:lvl2pPr>
            <a:lvl3pPr marL="914400" indent="0" eaLnBrk="1" latinLnBrk="0" hangingPunct="1">
              <a:buNone/>
              <a:defRPr kumimoji="0" lang="pt-BR" sz="1000"/>
            </a:lvl3pPr>
            <a:lvl4pPr marL="1371600" indent="0" eaLnBrk="1" latinLnBrk="0" hangingPunct="1">
              <a:buNone/>
              <a:defRPr kumimoji="0" lang="pt-BR" sz="900"/>
            </a:lvl4pPr>
            <a:lvl5pPr marL="1828800" indent="0" eaLnBrk="1" latinLnBrk="0" hangingPunct="1">
              <a:buNone/>
              <a:defRPr kumimoji="0" lang="pt-BR" sz="900"/>
            </a:lvl5pPr>
            <a:lvl6pPr marL="2286000" indent="0" eaLnBrk="1" latinLnBrk="0" hangingPunct="1">
              <a:buNone/>
              <a:defRPr kumimoji="0" lang="pt-BR" sz="900"/>
            </a:lvl6pPr>
            <a:lvl7pPr marL="2743200" indent="0" eaLnBrk="1" latinLnBrk="0" hangingPunct="1">
              <a:buNone/>
              <a:defRPr kumimoji="0" lang="pt-BR" sz="900"/>
            </a:lvl7pPr>
            <a:lvl8pPr marL="3200400" indent="0" eaLnBrk="1" latinLnBrk="0" hangingPunct="1">
              <a:buNone/>
              <a:defRPr kumimoji="0" lang="pt-BR" sz="900"/>
            </a:lvl8pPr>
            <a:lvl9pPr marL="3657600" indent="0" eaLnBrk="1" latinLnBrk="0" hangingPunct="1">
              <a:buNone/>
              <a:defRPr kumimoji="0" lang="pt-BR" sz="900"/>
            </a:lvl9pPr>
          </a:lstStyle>
          <a:p>
            <a:pPr lvl="0" eaLnBrk="1" latinLnBrk="0" hangingPunct="1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pt-BR"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pPr/>
              <a:t>10/12/2021</a:t>
            </a:fld>
            <a:endParaRPr kumimoji="0"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pt-BR">
                <a:solidFill>
                  <a:schemeClr val="bg1"/>
                </a:solidFill>
              </a:defRPr>
            </a:lvl1pPr>
          </a:lstStyle>
          <a:p>
            <a:endParaRPr kumimoji="0"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pt-BR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pPr/>
              <a:t>‹#›</a:t>
            </a:fld>
            <a:endParaRPr kumimoji="0"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5" cstate="print"/>
          <a:srcRect l="2599" r="5874" b="5262"/>
          <a:stretch/>
        </p:blipFill>
        <p:spPr>
          <a:xfrm>
            <a:off x="3530" y="5867400"/>
            <a:ext cx="9144000" cy="105369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eaLnBrk="1" latinLnBrk="0" hangingPunct="1"/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latinLnBrk="0" hangingPunct="1">
              <a:defRPr kumimoji="0" lang="pt-BR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8050E-B668-4FA7-85AD-C750C80A6E9B}" type="datetimeFigureOut">
              <a:pPr/>
              <a:t>10/12/2021</a:t>
            </a:fld>
            <a:endParaRPr kumimoji="0"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latinLnBrk="0" hangingPunct="1">
              <a:defRPr kumimoji="0" lang="pt-BR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latinLnBrk="0" hangingPunct="1">
              <a:defRPr kumimoji="0" lang="pt-BR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D5ECE-8B49-45CD-BE81-EF81920D1969}" type="slidenum">
              <a:pPr/>
              <a:t>‹#›</a:t>
            </a:fld>
            <a:endParaRPr kumimoji="0"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eaLnBrk="1" latinLnBrk="0" hangingPunct="1"/>
            <a:r>
              <a:rPr kumimoji="0" lang="pt-BR"/>
              <a:t>Clique para editar o texto mestre</a:t>
            </a:r>
          </a:p>
          <a:p>
            <a:pPr lvl="1" eaLnBrk="1" latinLnBrk="0" hangingPunct="1"/>
            <a:r>
              <a:rPr kumimoji="0" lang="pt-BR"/>
              <a:t>Segundo nível</a:t>
            </a:r>
          </a:p>
          <a:p>
            <a:pPr lvl="2" eaLnBrk="1" latinLnBrk="0" hangingPunct="1"/>
            <a:r>
              <a:rPr kumimoji="0" lang="pt-BR"/>
              <a:t>Terceiro nível</a:t>
            </a:r>
          </a:p>
          <a:p>
            <a:pPr lvl="3" eaLnBrk="1" latinLnBrk="0" hangingPunct="1"/>
            <a:r>
              <a:rPr kumimoji="0" lang="pt-BR"/>
              <a:t>Quarto nível</a:t>
            </a:r>
          </a:p>
          <a:p>
            <a:pPr lvl="4" eaLnBrk="1" latinLnBrk="0" hangingPunct="1"/>
            <a:r>
              <a:rPr kumimoji="0" lang="pt-BR"/>
              <a:t>Quinto nível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61" r:id="rId4"/>
    <p:sldLayoutId id="2147483652" r:id="rId5"/>
    <p:sldLayoutId id="2147483654" r:id="rId6"/>
    <p:sldLayoutId id="2147483655" r:id="rId7"/>
    <p:sldLayoutId id="2147483660" r:id="rId8"/>
    <p:sldLayoutId id="2147483656" r:id="rId9"/>
    <p:sldLayoutId id="214748367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kumimoji="0" lang="pt-BR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pt-BR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pt-BR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pt-BR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pt-BR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0" lang="pt-BR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pt-BR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pt-BR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pt-BR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pt-BR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0" lang="pt-BR"/>
      </a:defPPr>
      <a:lvl1pPr marL="0" algn="l" defTabSz="914400" rtl="0" eaLnBrk="1" latinLnBrk="0" hangingPunct="1">
        <a:defRPr kumimoji="0" lang="pt-BR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0" lang="pt-BR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0" lang="pt-BR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0" lang="pt-BR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0" lang="pt-BR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0" lang="pt-BR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0" lang="pt-BR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0" lang="pt-BR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0" lang="pt-BR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1.png"/><Relationship Id="rId13" Type="http://schemas.openxmlformats.org/officeDocument/2006/relationships/image" Target="../media/image46.png"/><Relationship Id="rId3" Type="http://schemas.openxmlformats.org/officeDocument/2006/relationships/image" Target="../media/image39.png"/><Relationship Id="rId7" Type="http://schemas.openxmlformats.org/officeDocument/2006/relationships/image" Target="../media/image351.png"/><Relationship Id="rId12" Type="http://schemas.openxmlformats.org/officeDocument/2006/relationships/image" Target="../media/image4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2.png"/><Relationship Id="rId11" Type="http://schemas.openxmlformats.org/officeDocument/2006/relationships/image" Target="../media/image44.png"/><Relationship Id="rId5" Type="http://schemas.openxmlformats.org/officeDocument/2006/relationships/image" Target="../media/image41.png"/><Relationship Id="rId15" Type="http://schemas.openxmlformats.org/officeDocument/2006/relationships/image" Target="../media/image47.png"/><Relationship Id="rId10" Type="http://schemas.openxmlformats.org/officeDocument/2006/relationships/image" Target="../media/image43.png"/><Relationship Id="rId4" Type="http://schemas.openxmlformats.org/officeDocument/2006/relationships/image" Target="../media/image40.png"/><Relationship Id="rId9" Type="http://schemas.openxmlformats.org/officeDocument/2006/relationships/image" Target="../media/image371.png"/><Relationship Id="rId14" Type="http://schemas.openxmlformats.org/officeDocument/2006/relationships/customXml" Target="../ink/ink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8.png"/><Relationship Id="rId4" Type="http://schemas.openxmlformats.org/officeDocument/2006/relationships/customXml" Target="../ink/ink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0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customXml" Target="../ink/ink5.xml"/><Relationship Id="rId5" Type="http://schemas.openxmlformats.org/officeDocument/2006/relationships/image" Target="../media/image49.jpeg"/><Relationship Id="rId4" Type="http://schemas.openxmlformats.org/officeDocument/2006/relationships/image" Target="../media/image48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1.png"/><Relationship Id="rId5" Type="http://schemas.openxmlformats.org/officeDocument/2006/relationships/customXml" Target="../ink/ink6.xml"/><Relationship Id="rId4" Type="http://schemas.openxmlformats.org/officeDocument/2006/relationships/image" Target="../media/image4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2.png"/><Relationship Id="rId5" Type="http://schemas.openxmlformats.org/officeDocument/2006/relationships/customXml" Target="../ink/ink7.xml"/><Relationship Id="rId4" Type="http://schemas.openxmlformats.org/officeDocument/2006/relationships/image" Target="../media/image51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7" Type="http://schemas.openxmlformats.org/officeDocument/2006/relationships/image" Target="../media/image25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1.png"/><Relationship Id="rId5" Type="http://schemas.openxmlformats.org/officeDocument/2006/relationships/image" Target="../media/image230.png"/><Relationship Id="rId10" Type="http://schemas.openxmlformats.org/officeDocument/2006/relationships/image" Target="../media/image53.png"/><Relationship Id="rId4" Type="http://schemas.openxmlformats.org/officeDocument/2006/relationships/image" Target="../media/image190.png"/><Relationship Id="rId9" Type="http://schemas.openxmlformats.org/officeDocument/2006/relationships/customXml" Target="../ink/ink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ustomXml" Target="../ink/ink9.xml"/><Relationship Id="rId3" Type="http://schemas.openxmlformats.org/officeDocument/2006/relationships/image" Target="../media/image523.png"/><Relationship Id="rId7" Type="http://schemas.openxmlformats.org/officeDocument/2006/relationships/image" Target="../media/image4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33.png"/><Relationship Id="rId5" Type="http://schemas.openxmlformats.org/officeDocument/2006/relationships/image" Target="../media/image471.png"/><Relationship Id="rId4" Type="http://schemas.openxmlformats.org/officeDocument/2006/relationships/image" Target="../media/image534.png"/><Relationship Id="rId9" Type="http://schemas.openxmlformats.org/officeDocument/2006/relationships/image" Target="../media/image5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483.png"/><Relationship Id="rId7" Type="http://schemas.openxmlformats.org/officeDocument/2006/relationships/customXml" Target="../ink/ink10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5.png"/><Relationship Id="rId5" Type="http://schemas.openxmlformats.org/officeDocument/2006/relationships/image" Target="../media/image532.png"/><Relationship Id="rId4" Type="http://schemas.openxmlformats.org/officeDocument/2006/relationships/image" Target="../media/image5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7.png"/><Relationship Id="rId5" Type="http://schemas.openxmlformats.org/officeDocument/2006/relationships/customXml" Target="../ink/ink11.xml"/><Relationship Id="rId4" Type="http://schemas.openxmlformats.org/officeDocument/2006/relationships/image" Target="../media/image53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0.png"/><Relationship Id="rId5" Type="http://schemas.openxmlformats.org/officeDocument/2006/relationships/customXml" Target="../ink/ink12.xml"/><Relationship Id="rId4" Type="http://schemas.openxmlformats.org/officeDocument/2006/relationships/image" Target="../media/image5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1.png"/><Relationship Id="rId4" Type="http://schemas.openxmlformats.org/officeDocument/2006/relationships/customXml" Target="../ink/ink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3.png"/><Relationship Id="rId5" Type="http://schemas.openxmlformats.org/officeDocument/2006/relationships/customXml" Target="../ink/ink14.xml"/><Relationship Id="rId4" Type="http://schemas.openxmlformats.org/officeDocument/2006/relationships/image" Target="../media/image6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4.png"/><Relationship Id="rId4" Type="http://schemas.openxmlformats.org/officeDocument/2006/relationships/customXml" Target="../ink/ink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6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7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8.png"/><Relationship Id="rId4" Type="http://schemas.openxmlformats.org/officeDocument/2006/relationships/customXml" Target="../ink/ink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customXml" Target="../ink/ink19.xml"/><Relationship Id="rId3" Type="http://schemas.openxmlformats.org/officeDocument/2006/relationships/image" Target="../media/image501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30.png"/><Relationship Id="rId5" Type="http://schemas.openxmlformats.org/officeDocument/2006/relationships/image" Target="../media/image520.png"/><Relationship Id="rId4" Type="http://schemas.openxmlformats.org/officeDocument/2006/relationships/image" Target="../media/image550.png"/><Relationship Id="rId9" Type="http://schemas.openxmlformats.org/officeDocument/2006/relationships/image" Target="../media/image6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1.png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Relationship Id="rId6" Type="http://schemas.openxmlformats.org/officeDocument/2006/relationships/customXml" Target="../ink/ink20.xml"/><Relationship Id="rId5" Type="http://schemas.openxmlformats.org/officeDocument/2006/relationships/image" Target="../media/image631.png"/><Relationship Id="rId4" Type="http://schemas.openxmlformats.org/officeDocument/2006/relationships/image" Target="../media/image57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1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ustomXml" Target="../ink/ink22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ustomXml" Target="../ink/ink23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3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483.png"/><Relationship Id="rId7" Type="http://schemas.openxmlformats.org/officeDocument/2006/relationships/customXml" Target="../ink/ink24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5.png"/><Relationship Id="rId5" Type="http://schemas.openxmlformats.org/officeDocument/2006/relationships/image" Target="../media/image532.png"/><Relationship Id="rId4" Type="http://schemas.openxmlformats.org/officeDocument/2006/relationships/image" Target="../media/image52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5.png"/><Relationship Id="rId5" Type="http://schemas.openxmlformats.org/officeDocument/2006/relationships/customXml" Target="../ink/ink25.xml"/><Relationship Id="rId4" Type="http://schemas.openxmlformats.org/officeDocument/2006/relationships/image" Target="../media/image67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5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60.png"/><Relationship Id="rId5" Type="http://schemas.openxmlformats.org/officeDocument/2006/relationships/image" Target="../media/image450.png"/><Relationship Id="rId4" Type="http://schemas.openxmlformats.org/officeDocument/2006/relationships/image" Target="../media/image43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90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0.png"/><Relationship Id="rId3" Type="http://schemas.openxmlformats.org/officeDocument/2006/relationships/image" Target="../media/image261.png"/><Relationship Id="rId7" Type="http://schemas.openxmlformats.org/officeDocument/2006/relationships/image" Target="../media/image32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2.png"/><Relationship Id="rId5" Type="http://schemas.openxmlformats.org/officeDocument/2006/relationships/image" Target="../media/image340.png"/><Relationship Id="rId4" Type="http://schemas.openxmlformats.org/officeDocument/2006/relationships/image" Target="../media/image33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0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00.png"/><Relationship Id="rId5" Type="http://schemas.openxmlformats.org/officeDocument/2006/relationships/image" Target="../media/image390.png"/><Relationship Id="rId4" Type="http://schemas.openxmlformats.org/officeDocument/2006/relationships/image" Target="../media/image38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0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80.png"/><Relationship Id="rId4" Type="http://schemas.openxmlformats.org/officeDocument/2006/relationships/image" Target="../media/image470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0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2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0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28.png"/><Relationship Id="rId4" Type="http://schemas.openxmlformats.org/officeDocument/2006/relationships/image" Target="../media/image23.png"/><Relationship Id="rId9" Type="http://schemas.openxmlformats.org/officeDocument/2006/relationships/customXml" Target="../ink/ink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0.png"/><Relationship Id="rId13" Type="http://schemas.openxmlformats.org/officeDocument/2006/relationships/image" Target="../media/image34.png"/><Relationship Id="rId3" Type="http://schemas.openxmlformats.org/officeDocument/2006/relationships/image" Target="../media/image280.png"/><Relationship Id="rId7" Type="http://schemas.openxmlformats.org/officeDocument/2006/relationships/image" Target="../media/image31.png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png"/><Relationship Id="rId11" Type="http://schemas.openxmlformats.org/officeDocument/2006/relationships/image" Target="../media/image32.png"/><Relationship Id="rId5" Type="http://schemas.openxmlformats.org/officeDocument/2006/relationships/image" Target="../media/image29.png"/><Relationship Id="rId15" Type="http://schemas.openxmlformats.org/officeDocument/2006/relationships/customXml" Target="../ink/ink2.xml"/><Relationship Id="rId10" Type="http://schemas.openxmlformats.org/officeDocument/2006/relationships/image" Target="../media/image310.png"/><Relationship Id="rId4" Type="http://schemas.openxmlformats.org/officeDocument/2006/relationships/image" Target="../media/image270.png"/><Relationship Id="rId9" Type="http://schemas.openxmlformats.org/officeDocument/2006/relationships/image" Target="../media/image300.png"/><Relationship Id="rId1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923928" y="836712"/>
            <a:ext cx="4824536" cy="1152128"/>
          </a:xfrm>
        </p:spPr>
        <p:txBody>
          <a:bodyPr>
            <a:normAutofit/>
          </a:bodyPr>
          <a:lstStyle/>
          <a:p>
            <a:pPr algn="ctr"/>
            <a:endParaRPr lang="pt-BR" dirty="0"/>
          </a:p>
          <a:p>
            <a:pPr algn="ctr"/>
            <a:r>
              <a:rPr lang="pt-BR" b="1" dirty="0">
                <a:solidFill>
                  <a:srgbClr val="FF0000"/>
                </a:solidFill>
              </a:rPr>
              <a:t>Rafael Oliveira</a:t>
            </a:r>
            <a:endParaRPr lang="pt-BR" dirty="0"/>
          </a:p>
          <a:p>
            <a:pPr algn="ctr"/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395536" y="3284984"/>
            <a:ext cx="7147892" cy="122413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kumimoji="0" lang="pt-BR" sz="3600" b="1" kern="12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sz="3200" b="0" dirty="0">
                <a:solidFill>
                  <a:prstClr val="white"/>
                </a:solidFill>
              </a:rPr>
              <a:t>NC-PIT, Operator/Tensor Scaling &amp; their Analysis</a:t>
            </a:r>
            <a:endParaRPr lang="en-US" b="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Algorithm S – Two Examples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674351" y="1196752"/>
            <a:ext cx="2745521" cy="2743200"/>
            <a:chOff x="5606467" y="1833390"/>
            <a:chExt cx="2745521" cy="27432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/>
                <p:cNvSpPr/>
                <p:nvPr/>
              </p:nvSpPr>
              <p:spPr>
                <a:xfrm>
                  <a:off x="5611091" y="3662190"/>
                  <a:ext cx="919024" cy="914400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</m:oMath>
                    </m:oMathPara>
                  </a14:m>
                  <a:endParaRPr lang="en-US" sz="24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Rectangle 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11091" y="3662190"/>
                  <a:ext cx="919024" cy="91440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Rectangle 12"/>
            <p:cNvSpPr/>
            <p:nvPr/>
          </p:nvSpPr>
          <p:spPr>
            <a:xfrm>
              <a:off x="6518564" y="3662190"/>
              <a:ext cx="919024" cy="9144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0000FF"/>
                  </a:solidFill>
                </a:rPr>
                <a:t>0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432964" y="3662190"/>
              <a:ext cx="919024" cy="9144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0000FF"/>
                  </a:solidFill>
                </a:rPr>
                <a:t>0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/>
                <p:cNvSpPr/>
                <p:nvPr/>
              </p:nvSpPr>
              <p:spPr>
                <a:xfrm>
                  <a:off x="5606467" y="2747790"/>
                  <a:ext cx="919024" cy="914400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</m:oMath>
                    </m:oMathPara>
                  </a14:m>
                  <a:endParaRPr lang="en-US" sz="24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Rectangle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06467" y="2747790"/>
                  <a:ext cx="919024" cy="91440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Rectangle 15"/>
            <p:cNvSpPr/>
            <p:nvPr/>
          </p:nvSpPr>
          <p:spPr>
            <a:xfrm>
              <a:off x="6513940" y="2747790"/>
              <a:ext cx="919024" cy="9144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0000FF"/>
                  </a:solidFill>
                </a:rPr>
                <a:t>0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428340" y="2747790"/>
              <a:ext cx="919024" cy="9144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0000FF"/>
                  </a:solidFill>
                </a:rPr>
                <a:t>0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606467" y="1833390"/>
              <a:ext cx="919024" cy="9144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</a:rPr>
                <a:t>0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ectangle 18"/>
                <p:cNvSpPr/>
                <p:nvPr/>
              </p:nvSpPr>
              <p:spPr>
                <a:xfrm>
                  <a:off x="6513940" y="1833390"/>
                  <a:ext cx="919024" cy="914400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𝟔</m:t>
                            </m:r>
                          </m:sup>
                        </m:sSup>
                      </m:oMath>
                    </m:oMathPara>
                  </a14:m>
                  <a:endParaRPr lang="en-US" sz="24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9" name="Rectangle 1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13940" y="1833390"/>
                  <a:ext cx="919024" cy="91440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ectangle 19"/>
                <p:cNvSpPr/>
                <p:nvPr/>
              </p:nvSpPr>
              <p:spPr>
                <a:xfrm>
                  <a:off x="7428340" y="1833390"/>
                  <a:ext cx="919024" cy="914400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𝟔</m:t>
                            </m:r>
                          </m:sup>
                        </m:sSup>
                      </m:oMath>
                    </m:oMathPara>
                  </a14:m>
                  <a:endParaRPr lang="en-US" sz="24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Rectangle 1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28340" y="1833390"/>
                  <a:ext cx="919024" cy="91440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1" name="Group 20"/>
          <p:cNvGrpSpPr/>
          <p:nvPr/>
        </p:nvGrpSpPr>
        <p:grpSpPr>
          <a:xfrm>
            <a:off x="682060" y="1197762"/>
            <a:ext cx="2745521" cy="2743200"/>
            <a:chOff x="5606467" y="1833390"/>
            <a:chExt cx="2745521" cy="2743200"/>
          </a:xfrm>
        </p:grpSpPr>
        <p:sp>
          <p:nvSpPr>
            <p:cNvPr id="22" name="Rectangle 21"/>
            <p:cNvSpPr/>
            <p:nvPr/>
          </p:nvSpPr>
          <p:spPr>
            <a:xfrm>
              <a:off x="5611091" y="3662190"/>
              <a:ext cx="919024" cy="9144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0000FF"/>
                  </a:solidFill>
                </a:rPr>
                <a:t>1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518564" y="3662190"/>
              <a:ext cx="919024" cy="9144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0000FF"/>
                  </a:solidFill>
                </a:rPr>
                <a:t>0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432964" y="3662190"/>
              <a:ext cx="919024" cy="9144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0000FF"/>
                  </a:solidFill>
                </a:rPr>
                <a:t>0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606467" y="2747790"/>
              <a:ext cx="919024" cy="9144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0000FF"/>
                  </a:solidFill>
                </a:rPr>
                <a:t>1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6513940" y="2747790"/>
              <a:ext cx="919024" cy="9144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0000FF"/>
                  </a:solidFill>
                </a:rPr>
                <a:t>0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7428340" y="2747790"/>
              <a:ext cx="919024" cy="9144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0000FF"/>
                  </a:solidFill>
                </a:rPr>
                <a:t>0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606467" y="1833390"/>
              <a:ext cx="919024" cy="9144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0000FF"/>
                  </a:solidFill>
                </a:rPr>
                <a:t>0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513940" y="1833390"/>
              <a:ext cx="919024" cy="9144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0000FF"/>
                  </a:solidFill>
                </a:rPr>
                <a:t>1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428340" y="1833390"/>
              <a:ext cx="919024" cy="9144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0000FF"/>
                  </a:solidFill>
                </a:rPr>
                <a:t>1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683568" y="1196752"/>
            <a:ext cx="2745521" cy="2743200"/>
            <a:chOff x="5606467" y="1833390"/>
            <a:chExt cx="2745521" cy="2743200"/>
          </a:xfrm>
        </p:grpSpPr>
        <p:sp>
          <p:nvSpPr>
            <p:cNvPr id="32" name="Rectangle 31"/>
            <p:cNvSpPr/>
            <p:nvPr/>
          </p:nvSpPr>
          <p:spPr>
            <a:xfrm>
              <a:off x="5611091" y="3662190"/>
              <a:ext cx="919024" cy="9144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6518564" y="3662190"/>
              <a:ext cx="919024" cy="9144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0000FF"/>
                  </a:solidFill>
                </a:rPr>
                <a:t>0</a:t>
              </a: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7432964" y="3662190"/>
              <a:ext cx="919024" cy="9144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0000FF"/>
                  </a:solidFill>
                </a:rPr>
                <a:t>0</a:t>
              </a: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5606467" y="2747790"/>
              <a:ext cx="919024" cy="9144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6513940" y="2747790"/>
              <a:ext cx="919024" cy="9144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0000FF"/>
                  </a:solidFill>
                </a:rPr>
                <a:t>0</a:t>
              </a: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7428340" y="2747790"/>
              <a:ext cx="919024" cy="9144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0000FF"/>
                  </a:solidFill>
                </a:rPr>
                <a:t>0</a:t>
              </a: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5606467" y="1833390"/>
              <a:ext cx="919024" cy="9144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</a:rPr>
                <a:t>0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ctangle 39"/>
                <p:cNvSpPr/>
                <p:nvPr/>
              </p:nvSpPr>
              <p:spPr>
                <a:xfrm>
                  <a:off x="6513940" y="1833390"/>
                  <a:ext cx="919024" cy="914400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oMath>
                    </m:oMathPara>
                  </a14:m>
                  <a:endParaRPr lang="en-US" sz="24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40" name="Rectangle 3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13940" y="1833390"/>
                  <a:ext cx="919024" cy="91440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ctangle 40"/>
                <p:cNvSpPr/>
                <p:nvPr/>
              </p:nvSpPr>
              <p:spPr>
                <a:xfrm>
                  <a:off x="7428340" y="1833390"/>
                  <a:ext cx="919024" cy="914400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oMath>
                    </m:oMathPara>
                  </a14:m>
                  <a:endParaRPr lang="en-US" sz="24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41" name="Rectangle 4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28340" y="1833390"/>
                  <a:ext cx="919024" cy="91440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2" name="Group 41"/>
          <p:cNvGrpSpPr/>
          <p:nvPr/>
        </p:nvGrpSpPr>
        <p:grpSpPr>
          <a:xfrm>
            <a:off x="5292080" y="1261864"/>
            <a:ext cx="2745521" cy="2743200"/>
            <a:chOff x="5606467" y="1833390"/>
            <a:chExt cx="2745521" cy="2743200"/>
          </a:xfrm>
        </p:grpSpPr>
        <p:sp>
          <p:nvSpPr>
            <p:cNvPr id="43" name="Rectangle 42"/>
            <p:cNvSpPr/>
            <p:nvPr/>
          </p:nvSpPr>
          <p:spPr>
            <a:xfrm>
              <a:off x="5611091" y="3662190"/>
              <a:ext cx="919024" cy="9144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0000FF"/>
                  </a:solidFill>
                </a:rPr>
                <a:t>1</a:t>
              </a: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6518564" y="3662190"/>
              <a:ext cx="919024" cy="9144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0000FF"/>
                  </a:solidFill>
                </a:rPr>
                <a:t>0</a:t>
              </a: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7432964" y="3662190"/>
              <a:ext cx="919024" cy="9144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0000FF"/>
                  </a:solidFill>
                </a:rPr>
                <a:t>0</a:t>
              </a: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5606467" y="2747790"/>
              <a:ext cx="919024" cy="9144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0000FF"/>
                  </a:solidFill>
                </a:rPr>
                <a:t>1</a:t>
              </a: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6513940" y="2747790"/>
              <a:ext cx="919024" cy="9144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0000FF"/>
                  </a:solidFill>
                </a:rPr>
                <a:t>1</a:t>
              </a: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7428340" y="2747790"/>
              <a:ext cx="919024" cy="9144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0000FF"/>
                  </a:solidFill>
                </a:rPr>
                <a:t>0</a:t>
              </a: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5606467" y="1833390"/>
              <a:ext cx="919024" cy="9144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0000FF"/>
                  </a:solidFill>
                </a:rPr>
                <a:t>1</a:t>
              </a: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6513940" y="1833390"/>
              <a:ext cx="919024" cy="9144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0000FF"/>
                  </a:solidFill>
                </a:rPr>
                <a:t>1</a:t>
              </a: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7428340" y="1833390"/>
              <a:ext cx="919024" cy="9144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0000FF"/>
                  </a:solidFill>
                </a:rPr>
                <a:t>1</a:t>
              </a: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5292080" y="1254968"/>
            <a:ext cx="2745521" cy="2743200"/>
            <a:chOff x="5606467" y="1833390"/>
            <a:chExt cx="2745521" cy="2743200"/>
          </a:xfrm>
        </p:grpSpPr>
        <p:sp>
          <p:nvSpPr>
            <p:cNvPr id="53" name="Rectangle 52"/>
            <p:cNvSpPr/>
            <p:nvPr/>
          </p:nvSpPr>
          <p:spPr>
            <a:xfrm>
              <a:off x="5611091" y="3662190"/>
              <a:ext cx="919024" cy="9144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0000FF"/>
                  </a:solidFill>
                </a:rPr>
                <a:t>1</a:t>
              </a: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6518564" y="3662190"/>
              <a:ext cx="919024" cy="9144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0000FF"/>
                  </a:solidFill>
                </a:rPr>
                <a:t>0</a:t>
              </a: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7432964" y="3662190"/>
              <a:ext cx="919024" cy="9144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0000FF"/>
                  </a:solidFill>
                </a:rPr>
                <a:t>0</a:t>
              </a: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5606467" y="2747790"/>
              <a:ext cx="919024" cy="9144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0000FF"/>
                  </a:solidFill>
                </a:rPr>
                <a:t>1/2</a:t>
              </a: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6513940" y="2747790"/>
              <a:ext cx="919024" cy="9144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0000FF"/>
                  </a:solidFill>
                </a:rPr>
                <a:t>1/2</a:t>
              </a: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7428340" y="2747790"/>
              <a:ext cx="919024" cy="9144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0000FF"/>
                  </a:solidFill>
                </a:rPr>
                <a:t>0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5606467" y="1833390"/>
              <a:ext cx="919024" cy="9144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rgbClr val="0000FF"/>
                </a:solidFill>
              </a:endParaRPr>
            </a:p>
            <a:p>
              <a:pPr algn="ctr"/>
              <a:r>
                <a:rPr lang="en-US" sz="2400" b="1" dirty="0">
                  <a:solidFill>
                    <a:srgbClr val="0000FF"/>
                  </a:solidFill>
                </a:rPr>
                <a:t>1/3</a:t>
              </a:r>
            </a:p>
            <a:p>
              <a:pPr algn="ctr"/>
              <a:endParaRPr lang="en-US" sz="2800" b="1" dirty="0">
                <a:solidFill>
                  <a:srgbClr val="0000FF"/>
                </a:solidFill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6513940" y="1833390"/>
              <a:ext cx="919024" cy="9144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0000FF"/>
                  </a:solidFill>
                </a:rPr>
                <a:t>1/3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7428340" y="1833390"/>
              <a:ext cx="919024" cy="9144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0000FF"/>
                  </a:solidFill>
                </a:rPr>
                <a:t>1/3</a:t>
              </a: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5289130" y="1247029"/>
            <a:ext cx="2745521" cy="2743200"/>
            <a:chOff x="5606467" y="1833390"/>
            <a:chExt cx="2745521" cy="2743200"/>
          </a:xfrm>
        </p:grpSpPr>
        <p:sp>
          <p:nvSpPr>
            <p:cNvPr id="63" name="Rectangle 62"/>
            <p:cNvSpPr/>
            <p:nvPr/>
          </p:nvSpPr>
          <p:spPr>
            <a:xfrm>
              <a:off x="5611091" y="3662190"/>
              <a:ext cx="919024" cy="9144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0000FF"/>
                  </a:solidFill>
                </a:rPr>
                <a:t>6/11</a:t>
              </a: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6518564" y="3662190"/>
              <a:ext cx="919024" cy="9144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0000FF"/>
                  </a:solidFill>
                </a:rPr>
                <a:t>0</a:t>
              </a: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7432964" y="3662190"/>
              <a:ext cx="919024" cy="9144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0000FF"/>
                  </a:solidFill>
                </a:rPr>
                <a:t>0</a:t>
              </a: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5606467" y="2747790"/>
              <a:ext cx="919024" cy="9144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0000FF"/>
                  </a:solidFill>
                </a:rPr>
                <a:t>3/11</a:t>
              </a: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6513940" y="2747790"/>
              <a:ext cx="919024" cy="9144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0000FF"/>
                  </a:solidFill>
                </a:rPr>
                <a:t>3/5</a:t>
              </a: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7428340" y="2747790"/>
              <a:ext cx="919024" cy="9144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0000FF"/>
                  </a:solidFill>
                </a:rPr>
                <a:t>0</a:t>
              </a: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5606467" y="1833390"/>
              <a:ext cx="919024" cy="9144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rgbClr val="0000FF"/>
                </a:solidFill>
              </a:endParaRPr>
            </a:p>
            <a:p>
              <a:pPr algn="ctr"/>
              <a:r>
                <a:rPr lang="en-US" sz="2400" b="1" dirty="0">
                  <a:solidFill>
                    <a:srgbClr val="0000FF"/>
                  </a:solidFill>
                </a:rPr>
                <a:t>2/11</a:t>
              </a:r>
            </a:p>
            <a:p>
              <a:pPr algn="ctr"/>
              <a:endParaRPr lang="en-US" sz="2800" b="1" dirty="0">
                <a:solidFill>
                  <a:srgbClr val="0000FF"/>
                </a:solidFill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6513940" y="1833390"/>
              <a:ext cx="919024" cy="9144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0000FF"/>
                  </a:solidFill>
                </a:rPr>
                <a:t>2/5</a:t>
              </a: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7428340" y="1833390"/>
              <a:ext cx="919024" cy="9144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0000FF"/>
                  </a:solidFill>
                </a:rPr>
                <a:t>1</a:t>
              </a: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5292080" y="1261864"/>
            <a:ext cx="2745521" cy="2743200"/>
            <a:chOff x="5606467" y="1833390"/>
            <a:chExt cx="2745521" cy="2743200"/>
          </a:xfrm>
        </p:grpSpPr>
        <p:sp>
          <p:nvSpPr>
            <p:cNvPr id="73" name="Rectangle 72"/>
            <p:cNvSpPr/>
            <p:nvPr/>
          </p:nvSpPr>
          <p:spPr>
            <a:xfrm>
              <a:off x="5611091" y="3662190"/>
              <a:ext cx="919024" cy="9144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0000FF"/>
                  </a:solidFill>
                </a:rPr>
                <a:t>1</a:t>
              </a: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6518564" y="3662190"/>
              <a:ext cx="919024" cy="9144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0000FF"/>
                  </a:solidFill>
                </a:rPr>
                <a:t>0</a:t>
              </a: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7432964" y="3662190"/>
              <a:ext cx="919024" cy="9144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0000FF"/>
                  </a:solidFill>
                </a:rPr>
                <a:t>0</a:t>
              </a: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5606467" y="2747790"/>
              <a:ext cx="919024" cy="9144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>
                  <a:solidFill>
                    <a:srgbClr val="0000FF"/>
                  </a:solidFill>
                </a:rPr>
                <a:t>15/48</a:t>
              </a: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6513940" y="2747790"/>
              <a:ext cx="919024" cy="9144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>
                  <a:solidFill>
                    <a:srgbClr val="0000FF"/>
                  </a:solidFill>
                </a:rPr>
                <a:t>33/48</a:t>
              </a: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7428340" y="2747790"/>
              <a:ext cx="919024" cy="9144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0000FF"/>
                  </a:solidFill>
                </a:rPr>
                <a:t>0</a:t>
              </a: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5606467" y="1833390"/>
              <a:ext cx="919024" cy="9144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>
                  <a:solidFill>
                    <a:srgbClr val="0000FF"/>
                  </a:solidFill>
                </a:rPr>
                <a:t>10/87</a:t>
              </a:r>
              <a:endParaRPr lang="en-US" sz="2800" b="1" dirty="0">
                <a:solidFill>
                  <a:srgbClr val="0000FF"/>
                </a:solidFill>
              </a:endParaRP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6513940" y="1833390"/>
              <a:ext cx="919024" cy="9144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>
                  <a:solidFill>
                    <a:srgbClr val="0000FF"/>
                  </a:solidFill>
                </a:rPr>
                <a:t>22/87</a:t>
              </a: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7428340" y="1833390"/>
              <a:ext cx="919024" cy="9144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>
                  <a:solidFill>
                    <a:srgbClr val="0000FF"/>
                  </a:solidFill>
                </a:rPr>
                <a:t>55/87</a:t>
              </a: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5292080" y="1261864"/>
            <a:ext cx="2745521" cy="2743200"/>
            <a:chOff x="5606467" y="1833390"/>
            <a:chExt cx="2745521" cy="2743200"/>
          </a:xfrm>
        </p:grpSpPr>
        <p:sp>
          <p:nvSpPr>
            <p:cNvPr id="83" name="Rectangle 82"/>
            <p:cNvSpPr/>
            <p:nvPr/>
          </p:nvSpPr>
          <p:spPr>
            <a:xfrm>
              <a:off x="5611091" y="3662190"/>
              <a:ext cx="919024" cy="9144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6518564" y="3662190"/>
              <a:ext cx="919024" cy="9144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0000FF"/>
                  </a:solidFill>
                </a:rPr>
                <a:t>0</a:t>
              </a: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7432964" y="3662190"/>
              <a:ext cx="919024" cy="9144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0000FF"/>
                  </a:solidFill>
                </a:rPr>
                <a:t>0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Rectangle 85"/>
                <p:cNvSpPr/>
                <p:nvPr/>
              </p:nvSpPr>
              <p:spPr>
                <a:xfrm>
                  <a:off x="5606467" y="2747790"/>
                  <a:ext cx="919024" cy="914400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𝝐</m:t>
                        </m:r>
                      </m:oMath>
                    </m:oMathPara>
                  </a14:m>
                  <a:endParaRPr lang="en-US" sz="24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86" name="Rectangle 8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06467" y="2747790"/>
                  <a:ext cx="919024" cy="914400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Rectangle 86"/>
                <p:cNvSpPr/>
                <p:nvPr/>
              </p:nvSpPr>
              <p:spPr>
                <a:xfrm>
                  <a:off x="6513940" y="2747790"/>
                  <a:ext cx="919024" cy="914400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400" b="1" dirty="0">
                      <a:solidFill>
                        <a:srgbClr val="FF0000"/>
                      </a:solidFill>
                    </a:rPr>
                    <a:t>1-</a:t>
                  </a:r>
                  <a14:m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𝝐</m:t>
                      </m:r>
                    </m:oMath>
                  </a14:m>
                  <a:endParaRPr lang="en-US" sz="24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87" name="Rectangle 8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13940" y="2747790"/>
                  <a:ext cx="919024" cy="914400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8" name="Rectangle 87"/>
            <p:cNvSpPr/>
            <p:nvPr/>
          </p:nvSpPr>
          <p:spPr>
            <a:xfrm>
              <a:off x="7428340" y="2747790"/>
              <a:ext cx="919024" cy="9144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0000FF"/>
                  </a:solidFill>
                </a:rPr>
                <a:t>0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Rectangle 88"/>
                <p:cNvSpPr/>
                <p:nvPr/>
              </p:nvSpPr>
              <p:spPr>
                <a:xfrm>
                  <a:off x="5606467" y="1833390"/>
                  <a:ext cx="919024" cy="914400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𝝐</m:t>
                        </m:r>
                      </m:oMath>
                    </m:oMathPara>
                  </a14:m>
                  <a:endParaRPr lang="en-US" sz="24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89" name="Rectangle 8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06467" y="1833390"/>
                  <a:ext cx="919024" cy="914400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Rectangle 89"/>
                <p:cNvSpPr/>
                <p:nvPr/>
              </p:nvSpPr>
              <p:spPr>
                <a:xfrm>
                  <a:off x="6513940" y="1833390"/>
                  <a:ext cx="919024" cy="914400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𝝐</m:t>
                        </m:r>
                      </m:oMath>
                    </m:oMathPara>
                  </a14:m>
                  <a:endParaRPr lang="en-US" sz="24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90" name="Rectangle 8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13940" y="1833390"/>
                  <a:ext cx="919024" cy="914400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Rectangle 90"/>
                <p:cNvSpPr/>
                <p:nvPr/>
              </p:nvSpPr>
              <p:spPr>
                <a:xfrm>
                  <a:off x="7428340" y="1833390"/>
                  <a:ext cx="919024" cy="914400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400" b="1" dirty="0">
                      <a:solidFill>
                        <a:srgbClr val="FF0000"/>
                      </a:solidFill>
                    </a:rPr>
                    <a:t>1-</a:t>
                  </a:r>
                  <a14:m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𝟐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𝝐</m:t>
                      </m:r>
                    </m:oMath>
                  </a14:m>
                  <a:endParaRPr lang="en-US" sz="24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91" name="Rectangle 9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28340" y="1833390"/>
                  <a:ext cx="919024" cy="914400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2" name="Group 91"/>
          <p:cNvGrpSpPr/>
          <p:nvPr/>
        </p:nvGrpSpPr>
        <p:grpSpPr>
          <a:xfrm>
            <a:off x="683568" y="1196752"/>
            <a:ext cx="2745521" cy="2743200"/>
            <a:chOff x="5606467" y="1833390"/>
            <a:chExt cx="2745521" cy="27432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Rectangle 92"/>
                <p:cNvSpPr/>
                <p:nvPr/>
              </p:nvSpPr>
              <p:spPr>
                <a:xfrm>
                  <a:off x="5611091" y="3662190"/>
                  <a:ext cx="919024" cy="914400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𝝐</m:t>
                        </m:r>
                      </m:oMath>
                    </m:oMathPara>
                  </a14:m>
                  <a:endParaRPr lang="en-US" sz="24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93" name="Rectangle 9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11091" y="3662190"/>
                  <a:ext cx="919024" cy="91440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4" name="Rectangle 93"/>
            <p:cNvSpPr/>
            <p:nvPr/>
          </p:nvSpPr>
          <p:spPr>
            <a:xfrm>
              <a:off x="6518564" y="3662190"/>
              <a:ext cx="919024" cy="9144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0000FF"/>
                  </a:solidFill>
                </a:rPr>
                <a:t>0</a:t>
              </a:r>
            </a:p>
          </p:txBody>
        </p:sp>
        <p:sp>
          <p:nvSpPr>
            <p:cNvPr id="95" name="Rectangle 94"/>
            <p:cNvSpPr/>
            <p:nvPr/>
          </p:nvSpPr>
          <p:spPr>
            <a:xfrm>
              <a:off x="7432964" y="3662190"/>
              <a:ext cx="919024" cy="9144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0000FF"/>
                  </a:solidFill>
                </a:rPr>
                <a:t>0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Rectangle 95"/>
                <p:cNvSpPr/>
                <p:nvPr/>
              </p:nvSpPr>
              <p:spPr>
                <a:xfrm>
                  <a:off x="5606467" y="2747790"/>
                  <a:ext cx="919024" cy="914400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𝝐</m:t>
                        </m:r>
                      </m:oMath>
                    </m:oMathPara>
                  </a14:m>
                  <a:endParaRPr lang="en-US" sz="24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96" name="Rectangle 9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06467" y="2747790"/>
                  <a:ext cx="919024" cy="914400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7" name="Rectangle 96"/>
            <p:cNvSpPr/>
            <p:nvPr/>
          </p:nvSpPr>
          <p:spPr>
            <a:xfrm>
              <a:off x="6513940" y="2747790"/>
              <a:ext cx="919024" cy="9144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0000FF"/>
                  </a:solidFill>
                </a:rPr>
                <a:t>0</a:t>
              </a:r>
            </a:p>
          </p:txBody>
        </p:sp>
        <p:sp>
          <p:nvSpPr>
            <p:cNvPr id="98" name="Rectangle 97"/>
            <p:cNvSpPr/>
            <p:nvPr/>
          </p:nvSpPr>
          <p:spPr>
            <a:xfrm>
              <a:off x="7428340" y="2747790"/>
              <a:ext cx="919024" cy="9144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0000FF"/>
                  </a:solidFill>
                </a:rPr>
                <a:t>0</a:t>
              </a: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5606467" y="1833390"/>
              <a:ext cx="919024" cy="9144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</a:rPr>
                <a:t>0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0" name="Rectangle 99"/>
                <p:cNvSpPr/>
                <p:nvPr/>
              </p:nvSpPr>
              <p:spPr>
                <a:xfrm>
                  <a:off x="6479780" y="1833390"/>
                  <a:ext cx="919024" cy="914400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√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𝝐</m:t>
                        </m:r>
                      </m:oMath>
                    </m:oMathPara>
                  </a14:m>
                  <a:endParaRPr lang="en-US" sz="24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0" name="Rectangle 9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79780" y="1833390"/>
                  <a:ext cx="919024" cy="914400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Rectangle 100"/>
                <p:cNvSpPr/>
                <p:nvPr/>
              </p:nvSpPr>
              <p:spPr>
                <a:xfrm>
                  <a:off x="7415884" y="1833390"/>
                  <a:ext cx="919024" cy="914400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√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𝝐</m:t>
                        </m:r>
                      </m:oMath>
                    </m:oMathPara>
                  </a14:m>
                  <a:endParaRPr lang="en-US" sz="24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1" name="Rectangle 10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15884" y="1833390"/>
                  <a:ext cx="919024" cy="914400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2" name="TextBox 101">
            <a:extLst>
              <a:ext uri="{FF2B5EF4-FFF2-40B4-BE49-F238E27FC236}">
                <a16:creationId xmlns:a16="http://schemas.microsoft.com/office/drawing/2014/main" id="{558C3454-C6BF-4405-8EC8-41B5B2300A58}"/>
              </a:ext>
            </a:extLst>
          </p:cNvPr>
          <p:cNvSpPr txBox="1"/>
          <p:nvPr/>
        </p:nvSpPr>
        <p:spPr bwMode="auto">
          <a:xfrm>
            <a:off x="467544" y="4221088"/>
            <a:ext cx="8064896" cy="461665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>
                <a:solidFill>
                  <a:srgbClr val="8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Question: </a:t>
            </a:r>
            <a:r>
              <a:rPr lang="en-US" sz="24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How can we distinguish between these two cases?</a:t>
            </a:r>
            <a:endParaRPr lang="en-US" sz="2400" b="1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FC75D3FB-87A0-4A26-AD73-24D244BC89DA}"/>
              </a:ext>
            </a:extLst>
          </p:cNvPr>
          <p:cNvSpPr txBox="1"/>
          <p:nvPr/>
        </p:nvSpPr>
        <p:spPr bwMode="auto">
          <a:xfrm>
            <a:off x="467544" y="4725144"/>
            <a:ext cx="8064896" cy="1200329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>
                <a:solidFill>
                  <a:srgbClr val="8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Observation: </a:t>
            </a:r>
            <a:r>
              <a:rPr lang="en-US" sz="24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In first example, have a “huge” block of zeros (Hall blocker).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	Are these the only bad cases?</a:t>
            </a:r>
            <a:endParaRPr lang="en-US" sz="2400" b="1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51A4F95A-11A8-493D-9E1C-19E21CCB215A}"/>
              </a:ext>
            </a:extLst>
          </p:cNvPr>
          <p:cNvSpPr txBox="1"/>
          <p:nvPr/>
        </p:nvSpPr>
        <p:spPr bwMode="auto">
          <a:xfrm>
            <a:off x="467544" y="5877272"/>
            <a:ext cx="8064896" cy="830997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>
                <a:solidFill>
                  <a:srgbClr val="8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Answer: </a:t>
            </a:r>
            <a:r>
              <a:rPr lang="en-US" sz="24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Yes. Can approx. scale to DB </a:t>
            </a:r>
            <a:r>
              <a:rPr lang="en-US" sz="2400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iff</a:t>
            </a:r>
            <a:r>
              <a:rPr lang="en-US" sz="24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bipartite graph has a perfect matching!				</a:t>
            </a:r>
            <a:r>
              <a:rPr lang="en-US" sz="2400" b="1" i="1" dirty="0">
                <a:solidFill>
                  <a:srgbClr val="92D05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(Ankit’s talk)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A6A0653-807F-4D7C-8C23-28B0DE0549D9}"/>
                  </a:ext>
                </a:extLst>
              </p14:cNvPr>
              <p14:cNvContentPartPr/>
              <p14:nvPr/>
            </p14:nvContentPartPr>
            <p14:xfrm>
              <a:off x="1639080" y="1483920"/>
              <a:ext cx="6246360" cy="27158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A6A0653-807F-4D7C-8C23-28B0DE0549D9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629720" y="1474560"/>
                <a:ext cx="6265080" cy="2734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84318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  <p:bldP spid="103" grpId="0" animBg="1"/>
      <p:bldP spid="10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Edmonds’ approach to PM &amp; PIT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323528" y="1052736"/>
            <a:ext cx="8568952" cy="461665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8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Problem: </a:t>
            </a:r>
            <a:r>
              <a:rPr lang="en-US" sz="24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given bipartite graph, does it have a perfect matching?</a:t>
            </a:r>
            <a:endParaRPr lang="en-US" sz="2400" b="1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 bwMode="auto">
              <a:xfrm>
                <a:off x="323528" y="1484784"/>
                <a:ext cx="7992888" cy="156966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400" b="1" dirty="0">
                    <a:solidFill>
                      <a:srgbClr val="800000"/>
                    </a:solidFill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Edmonds’ approach [Edmonds’60s]:</a:t>
                </a:r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   Construct symbolic adjacency matrix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𝐺</m:t>
                        </m:r>
                      </m:sub>
                    </m:sSub>
                  </m:oMath>
                </a14:m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from your input graph: </a:t>
                </a:r>
              </a:p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Graph has Perfect Matching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⇔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det</m:t>
                        </m:r>
                      </m:fName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ea typeface="Calibri" pitchFamily="34" charset="0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libri" pitchFamily="34" charset="0"/>
                                    <a:cs typeface="Times New Roman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libri" pitchFamily="34" charset="0"/>
                                    <a:cs typeface="Times New Roman" pitchFamily="18" charset="0"/>
                                  </a:rPr>
                                  <m:t>𝐺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≠0</m:t>
                    </m:r>
                  </m:oMath>
                </a14:m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528" y="1484784"/>
                <a:ext cx="7992888" cy="1569660"/>
              </a:xfrm>
              <a:prstGeom prst="rect">
                <a:avLst/>
              </a:prstGeom>
              <a:blipFill>
                <a:blip r:embed="rId3"/>
                <a:stretch>
                  <a:fillRect l="-1066" t="-2703" b="-7722"/>
                </a:stretch>
              </a:blip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19C0BBE-82E5-4163-A629-29B5146675A4}"/>
                  </a:ext>
                </a:extLst>
              </p14:cNvPr>
              <p14:cNvContentPartPr/>
              <p14:nvPr/>
            </p14:nvContentPartPr>
            <p14:xfrm>
              <a:off x="597600" y="3262320"/>
              <a:ext cx="7874280" cy="34740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19C0BBE-82E5-4163-A629-29B5146675A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88240" y="3252960"/>
                <a:ext cx="7893000" cy="3492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66208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Edmonds’ approach to PM &amp; PIT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323528" y="1052736"/>
            <a:ext cx="8568952" cy="461665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8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Problem: </a:t>
            </a:r>
            <a:r>
              <a:rPr lang="en-US" sz="24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given bipartite graph, does it have a perfect matching?</a:t>
            </a:r>
            <a:endParaRPr lang="en-US" sz="2400" b="1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 bwMode="auto">
              <a:xfrm>
                <a:off x="323528" y="1484784"/>
                <a:ext cx="7992888" cy="156966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400" b="1" dirty="0">
                    <a:solidFill>
                      <a:srgbClr val="800000"/>
                    </a:solidFill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Edmonds’ approach [Edmonds’60s]:</a:t>
                </a:r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   Construct symbolic adjacency matrix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𝐺</m:t>
                        </m:r>
                      </m:sub>
                    </m:sSub>
                  </m:oMath>
                </a14:m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from your input graph: </a:t>
                </a:r>
              </a:p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Graph has Perfect Matching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⇔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det</m:t>
                        </m:r>
                      </m:fName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ea typeface="Calibri" pitchFamily="34" charset="0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libri" pitchFamily="34" charset="0"/>
                                    <a:cs typeface="Times New Roman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libri" pitchFamily="34" charset="0"/>
                                    <a:cs typeface="Times New Roman" pitchFamily="18" charset="0"/>
                                  </a:rPr>
                                  <m:t>𝐺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≠0</m:t>
                    </m:r>
                  </m:oMath>
                </a14:m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528" y="1484784"/>
                <a:ext cx="7992888" cy="1569660"/>
              </a:xfrm>
              <a:prstGeom prst="rect">
                <a:avLst/>
              </a:prstGeom>
              <a:blipFill>
                <a:blip r:embed="rId3"/>
                <a:stretch>
                  <a:fillRect l="-1066" t="-2703" b="-7722"/>
                </a:stretch>
              </a:blip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4501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Edmonds’ approach to PM &amp; PIT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323528" y="1052736"/>
            <a:ext cx="8568952" cy="461665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8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Problem: </a:t>
            </a:r>
            <a:r>
              <a:rPr lang="en-US" sz="24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given bipartite graph, does it have a perfect matching?</a:t>
            </a:r>
            <a:endParaRPr lang="en-US" sz="2400" b="1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 bwMode="auto">
              <a:xfrm>
                <a:off x="323528" y="1484784"/>
                <a:ext cx="7992888" cy="156966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400" b="1" dirty="0">
                    <a:solidFill>
                      <a:srgbClr val="800000"/>
                    </a:solidFill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Edmonds’ approach [Edmonds’60s]:</a:t>
                </a:r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   Construct symbolic adjacency matrix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𝐺</m:t>
                        </m:r>
                      </m:sub>
                    </m:sSub>
                  </m:oMath>
                </a14:m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from your input graph: </a:t>
                </a:r>
              </a:p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Graph has Perfect Matching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⇔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det</m:t>
                        </m:r>
                      </m:fName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ea typeface="Calibri" pitchFamily="34" charset="0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libri" pitchFamily="34" charset="0"/>
                                    <a:cs typeface="Times New Roman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libri" pitchFamily="34" charset="0"/>
                                    <a:cs typeface="Times New Roman" pitchFamily="18" charset="0"/>
                                  </a:rPr>
                                  <m:t>𝐺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≠0</m:t>
                    </m:r>
                  </m:oMath>
                </a14:m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528" y="1484784"/>
                <a:ext cx="7992888" cy="1569660"/>
              </a:xfrm>
              <a:prstGeom prst="rect">
                <a:avLst/>
              </a:prstGeom>
              <a:blipFill>
                <a:blip r:embed="rId3"/>
                <a:stretch>
                  <a:fillRect l="-1066" t="-2703" b="-7722"/>
                </a:stretch>
              </a:blip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D0BC74E-9699-4625-94B8-7F01273A9991}"/>
                  </a:ext>
                </a:extLst>
              </p:cNvPr>
              <p:cNvSpPr txBox="1"/>
              <p:nvPr/>
            </p:nvSpPr>
            <p:spPr bwMode="auto">
              <a:xfrm>
                <a:off x="323528" y="3140968"/>
                <a:ext cx="8064896" cy="120032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400" b="1" dirty="0">
                    <a:solidFill>
                      <a:srgbClr val="800000"/>
                    </a:solidFill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Edmonds’ question: </a:t>
                </a:r>
              </a:p>
              <a:p>
                <a:pPr marL="800100" lvl="1" indent="-3429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Given a linear symbolic matrix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𝑋</m:t>
                    </m:r>
                  </m:oMath>
                </a14:m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,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det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𝑋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≠0</m:t>
                    </m:r>
                  </m:oMath>
                </a14:m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? </a:t>
                </a:r>
              </a:p>
              <a:p>
                <a:pPr marL="800100" lvl="1" indent="-3429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Equivalent to PIT, via Valiant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D0BC74E-9699-4625-94B8-7F01273A99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528" y="3140968"/>
                <a:ext cx="8064896" cy="1200329"/>
              </a:xfrm>
              <a:prstGeom prst="rect">
                <a:avLst/>
              </a:prstGeom>
              <a:blipFill>
                <a:blip r:embed="rId4"/>
                <a:stretch>
                  <a:fillRect l="-1057" t="-3518" b="-10050"/>
                </a:stretch>
              </a:blip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64457261-BB85-412A-9C02-B32E886F0E9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4365104"/>
            <a:ext cx="2213697" cy="2304256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5ADE5D20-8FDB-42F5-B428-A14B3E622421}"/>
              </a:ext>
            </a:extLst>
          </p:cNvPr>
          <p:cNvGrpSpPr/>
          <p:nvPr/>
        </p:nvGrpSpPr>
        <p:grpSpPr>
          <a:xfrm>
            <a:off x="3311860" y="4653136"/>
            <a:ext cx="3132348" cy="2016223"/>
            <a:chOff x="611560" y="4653136"/>
            <a:chExt cx="2736304" cy="1656184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BA84ADE-9282-4280-97DF-F7F3795A08E6}"/>
                </a:ext>
              </a:extLst>
            </p:cNvPr>
            <p:cNvSpPr/>
            <p:nvPr/>
          </p:nvSpPr>
          <p:spPr>
            <a:xfrm>
              <a:off x="611560" y="4653136"/>
              <a:ext cx="2736304" cy="1656184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3FE69E9-E0FA-468D-847C-E5BABA0DA37D}"/>
                </a:ext>
              </a:extLst>
            </p:cNvPr>
            <p:cNvSpPr txBox="1"/>
            <p:nvPr/>
          </p:nvSpPr>
          <p:spPr bwMode="auto">
            <a:xfrm>
              <a:off x="754111" y="4889734"/>
              <a:ext cx="2448272" cy="8576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600" b="1" dirty="0">
                  <a:ea typeface="Calibri" pitchFamily="34" charset="0"/>
                  <a:cs typeface="Times New Roman" pitchFamily="18" charset="0"/>
                </a:rPr>
                <a:t>Can we solve PIT via optimization? </a:t>
              </a:r>
              <a:r>
                <a:rPr lang="en-US" sz="2600" b="0" dirty="0">
                  <a:ea typeface="Calibri" pitchFamily="34" charset="0"/>
                  <a:cs typeface="Times New Roman" pitchFamily="18" charset="0"/>
                </a:rPr>
                <a:t> </a:t>
              </a:r>
              <a:endParaRPr lang="en-US" sz="2600" dirty="0">
                <a:latin typeface="Calibri" pitchFamily="34" charset="0"/>
                <a:ea typeface="Calibri" pitchFamily="34" charset="0"/>
                <a:cs typeface="Times New Roman" pitchFamily="18" charset="0"/>
              </a:endParaRP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0817DC4-6FBD-4661-ABEE-613AA85FC9B8}"/>
                  </a:ext>
                </a:extLst>
              </p14:cNvPr>
              <p14:cNvContentPartPr/>
              <p14:nvPr/>
            </p14:nvContentPartPr>
            <p14:xfrm>
              <a:off x="1650960" y="4485240"/>
              <a:ext cx="2984400" cy="12196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0817DC4-6FBD-4661-ABEE-613AA85FC9B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641600" y="4475880"/>
                <a:ext cx="3003120" cy="1238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68899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/>
              <a:t>Gurvits</a:t>
            </a:r>
            <a:r>
              <a:rPr lang="en-US" b="1" dirty="0"/>
              <a:t>’ approach to PIT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 bwMode="auto">
              <a:xfrm>
                <a:off x="323528" y="1052736"/>
                <a:ext cx="8568952" cy="461986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b="1" dirty="0">
                    <a:solidFill>
                      <a:srgbClr val="800000"/>
                    </a:solidFill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PIT: </a:t>
                </a: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given symbolic matrix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X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,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det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𝑋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=0</m:t>
                    </m:r>
                  </m:oMath>
                </a14:m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?</a:t>
                </a:r>
                <a:endParaRPr lang="en-US" sz="2400" b="1" dirty="0">
                  <a:latin typeface="Calibri" pitchFamily="34" charset="0"/>
                  <a:ea typeface="Calibri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528" y="1052736"/>
                <a:ext cx="8568952" cy="461986"/>
              </a:xfrm>
              <a:prstGeom prst="rect">
                <a:avLst/>
              </a:prstGeom>
              <a:blipFill>
                <a:blip r:embed="rId3"/>
                <a:stretch>
                  <a:fillRect l="-994" t="-127273" b="-192208"/>
                </a:stretch>
              </a:blip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 bwMode="auto">
              <a:xfrm>
                <a:off x="323528" y="1628800"/>
                <a:ext cx="7992888" cy="156966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400" b="1" dirty="0">
                    <a:solidFill>
                      <a:srgbClr val="800000"/>
                    </a:solidFill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Gurvit</a:t>
                </a:r>
                <a:r>
                  <a:rPr lang="en-US" sz="2400" b="1" dirty="0" err="1">
                    <a:solidFill>
                      <a:srgbClr val="800000"/>
                    </a:solidFill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s</a:t>
                </a:r>
                <a:r>
                  <a:rPr lang="en-US" sz="2400" b="1" dirty="0">
                    <a:solidFill>
                      <a:srgbClr val="800000"/>
                    </a:solidFill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’ approach: [Gurvits’2004]:</a:t>
                </a:r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   Construct tuple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A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𝑀𝑎𝑡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from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𝑋</m:t>
                    </m:r>
                  </m:oMath>
                </a14:m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.</a:t>
                </a:r>
              </a:p>
              <a:p>
                <a:pPr marL="342900" marR="0" indent="-342900" defTabSz="914400" rtl="0" eaLnBrk="1" fontAlgn="base" latinLnBrk="0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</a:pP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Acting 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𝐴</m:t>
                    </m:r>
                  </m:oMath>
                </a14:m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by simultaneous left-right multiplication doesn’t change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det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⁡(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𝑋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sz="2400" dirty="0">
                  <a:latin typeface="Calibri" pitchFamily="34" charset="0"/>
                  <a:ea typeface="Calibri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528" y="1628800"/>
                <a:ext cx="7992888" cy="1569660"/>
              </a:xfrm>
              <a:prstGeom prst="rect">
                <a:avLst/>
              </a:prstGeom>
              <a:blipFill>
                <a:blip r:embed="rId4"/>
                <a:stretch>
                  <a:fillRect l="-1066" t="-2692" r="-1828" b="-7308"/>
                </a:stretch>
              </a:blip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9D00ACB-BCC7-46DE-8D69-D5BF98A67B7D}"/>
                  </a:ext>
                </a:extLst>
              </p14:cNvPr>
              <p14:cNvContentPartPr/>
              <p14:nvPr/>
            </p14:nvContentPartPr>
            <p14:xfrm>
              <a:off x="745560" y="375120"/>
              <a:ext cx="8065800" cy="59785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9D00ACB-BCC7-46DE-8D69-D5BF98A67B7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36200" y="365760"/>
                <a:ext cx="8084520" cy="5997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81362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uiExpand="1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/>
              <a:t>Gurvits</a:t>
            </a:r>
            <a:r>
              <a:rPr lang="en-US" b="1" dirty="0"/>
              <a:t>’ approach to PIT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 bwMode="auto">
              <a:xfrm>
                <a:off x="323528" y="1052736"/>
                <a:ext cx="8568952" cy="461986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b="1" dirty="0">
                    <a:solidFill>
                      <a:srgbClr val="800000"/>
                    </a:solidFill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PIT: </a:t>
                </a: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given symbolic matrix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X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,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det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𝑋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=0</m:t>
                    </m:r>
                  </m:oMath>
                </a14:m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?</a:t>
                </a:r>
                <a:endParaRPr lang="en-US" sz="2400" b="1" dirty="0">
                  <a:latin typeface="Calibri" pitchFamily="34" charset="0"/>
                  <a:ea typeface="Calibri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528" y="1052736"/>
                <a:ext cx="8568952" cy="461986"/>
              </a:xfrm>
              <a:prstGeom prst="rect">
                <a:avLst/>
              </a:prstGeom>
              <a:blipFill>
                <a:blip r:embed="rId3"/>
                <a:stretch>
                  <a:fillRect l="-994" t="-127273" b="-192208"/>
                </a:stretch>
              </a:blip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 bwMode="auto">
              <a:xfrm>
                <a:off x="323528" y="1628800"/>
                <a:ext cx="7992888" cy="446705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400" b="1" dirty="0">
                    <a:solidFill>
                      <a:srgbClr val="800000"/>
                    </a:solidFill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Gurvit</a:t>
                </a:r>
                <a:r>
                  <a:rPr lang="en-US" sz="2400" b="1" dirty="0" err="1">
                    <a:solidFill>
                      <a:srgbClr val="800000"/>
                    </a:solidFill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s</a:t>
                </a:r>
                <a:r>
                  <a:rPr lang="en-US" sz="2400" b="1" dirty="0">
                    <a:solidFill>
                      <a:srgbClr val="800000"/>
                    </a:solidFill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’ approach: [Gurvits’2004]:</a:t>
                </a:r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   Construct tuple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A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𝑀𝑎𝑡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from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𝑋</m:t>
                    </m:r>
                  </m:oMath>
                </a14:m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.</a:t>
                </a:r>
              </a:p>
              <a:p>
                <a:pPr marL="342900" marR="0" indent="-342900" defTabSz="914400" rtl="0" eaLnBrk="1" fontAlgn="base" latinLnBrk="0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</a:pP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Acting 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𝐴</m:t>
                    </m:r>
                  </m:oMath>
                </a14:m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by simultaneous left-right multiplication doesn’t change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det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⁡(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𝑋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sz="2400" dirty="0">
                  <a:latin typeface="Calibri" pitchFamily="34" charset="0"/>
                  <a:ea typeface="Calibri" pitchFamily="34" charset="0"/>
                  <a:cs typeface="Times New Roman" pitchFamily="18" charset="0"/>
                </a:endParaRPr>
              </a:p>
              <a:p>
                <a:pPr marL="342900" marR="0" indent="-342900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</a:pP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Group acting on vector space!                                                                  		aka scaling/null-cone problem!</a:t>
                </a:r>
              </a:p>
              <a:p>
                <a:pPr marL="342900" marR="0" indent="-342900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</a:pP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Note that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𝐿𝐴𝑅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→0⇒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det</m:t>
                        </m:r>
                      </m:fName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𝑋</m:t>
                            </m:r>
                          </m:e>
                        </m:d>
                      </m:e>
                    </m:func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=0</m:t>
                    </m:r>
                  </m:oMath>
                </a14:m>
                <a:endParaRPr lang="en-US" sz="2400" dirty="0">
                  <a:latin typeface="Calibri" pitchFamily="34" charset="0"/>
                  <a:ea typeface="Calibri" pitchFamily="34" charset="0"/>
                  <a:cs typeface="Times New Roman" pitchFamily="18" charset="0"/>
                </a:endParaRPr>
              </a:p>
              <a:p>
                <a:pPr marL="342900" marR="0" indent="-342900" defTabSz="914400" rtl="0" eaLnBrk="1" fontAlgn="base" latinLnBrk="0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</a:pP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Could it be the case that the </a:t>
                </a:r>
                <a:r>
                  <a:rPr lang="en-US" sz="2400" dirty="0" err="1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nullcone</a:t>
                </a: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of this action captures PIT? </a:t>
                </a:r>
              </a:p>
              <a:p>
                <a:pPr marL="800100" lvl="1" indent="-342900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 err="1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Gurvits</a:t>
                </a: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proved that for some cases the answer is yes!</a:t>
                </a: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528" y="1628800"/>
                <a:ext cx="7992888" cy="4467057"/>
              </a:xfrm>
              <a:prstGeom prst="rect">
                <a:avLst/>
              </a:prstGeom>
              <a:blipFill>
                <a:blip r:embed="rId4"/>
                <a:stretch>
                  <a:fillRect l="-1066" t="-952" r="-10434" b="-2041"/>
                </a:stretch>
              </a:blip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2742CD8-D1CB-422F-A488-F9D7D7B4AD0B}"/>
                  </a:ext>
                </a:extLst>
              </p14:cNvPr>
              <p14:cNvContentPartPr/>
              <p14:nvPr/>
            </p14:nvContentPartPr>
            <p14:xfrm>
              <a:off x="1969200" y="3051720"/>
              <a:ext cx="6840000" cy="35791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2742CD8-D1CB-422F-A488-F9D7D7B4AD0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59840" y="3042360"/>
                <a:ext cx="6858720" cy="3597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2413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uiExpand="1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Quantum Operators – Definition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09215" y="1036146"/>
            <a:ext cx="7991177" cy="2621905"/>
            <a:chOff x="469255" y="1916832"/>
            <a:chExt cx="7991177" cy="262190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/>
                <p:cNvSpPr txBox="1"/>
                <p:nvPr/>
              </p:nvSpPr>
              <p:spPr bwMode="auto">
                <a:xfrm>
                  <a:off x="566634" y="2852936"/>
                  <a:ext cx="6696744" cy="98866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latin typeface="Cambria Math" charset="0"/>
                            <a:ea typeface="Calibri" pitchFamily="34" charset="0"/>
                            <a:cs typeface="Times New Roman" pitchFamily="18" charset="0"/>
                          </a:rPr>
                          <m:t>𝑻</m:t>
                        </m:r>
                        <m:r>
                          <a:rPr lang="en-US" sz="2400" b="1" i="1" smtClean="0">
                            <a:latin typeface="Cambria Math" charset="0"/>
                            <a:ea typeface="Calibri" pitchFamily="34" charset="0"/>
                            <a:cs typeface="Times New Roman" pitchFamily="18" charset="0"/>
                          </a:rPr>
                          <m:t>(</m:t>
                        </m:r>
                        <m:r>
                          <a:rPr lang="en-US" sz="2400" b="1" i="1" smtClean="0">
                            <a:latin typeface="Cambria Math" charset="0"/>
                            <a:ea typeface="Calibri" pitchFamily="34" charset="0"/>
                            <a:cs typeface="Times New Roman" pitchFamily="18" charset="0"/>
                          </a:rPr>
                          <m:t>𝑿</m:t>
                        </m:r>
                        <m:r>
                          <a:rPr lang="en-US" sz="2400" b="1" i="1" smtClean="0">
                            <a:latin typeface="Cambria Math" charset="0"/>
                            <a:ea typeface="Calibri" pitchFamily="34" charset="0"/>
                            <a:cs typeface="Times New Roman" pitchFamily="18" charset="0"/>
                          </a:rPr>
                          <m:t>)=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sz="2400" b="1" i="1" smtClean="0">
                                <a:latin typeface="Cambria Math" charset="0"/>
                                <a:ea typeface="Calibri" pitchFamily="34" charset="0"/>
                                <a:cs typeface="Times New Roman" pitchFamily="18" charset="0"/>
                              </a:rPr>
                              <m:t>𝟏</m:t>
                            </m:r>
                            <m:r>
                              <a:rPr lang="en-US" sz="2400" b="1" i="1" smtClean="0">
                                <a:latin typeface="Cambria Math" charset="0"/>
                                <a:ea typeface="Calibri" pitchFamily="34" charset="0"/>
                                <a:cs typeface="Times New Roman" pitchFamily="18" charset="0"/>
                              </a:rPr>
                              <m:t>≤</m:t>
                            </m:r>
                            <m:r>
                              <a:rPr lang="en-US" sz="2400" b="1" i="1" smtClean="0">
                                <a:latin typeface="Cambria Math" charset="0"/>
                                <a:ea typeface="Calibri" pitchFamily="34" charset="0"/>
                                <a:cs typeface="Times New Roman" pitchFamily="18" charset="0"/>
                              </a:rPr>
                              <m:t>𝒊</m:t>
                            </m:r>
                            <m:r>
                              <a:rPr lang="en-US" sz="2400" b="1" i="1" smtClean="0">
                                <a:latin typeface="Cambria Math" charset="0"/>
                                <a:ea typeface="Calibri" pitchFamily="34" charset="0"/>
                                <a:cs typeface="Times New Roman" pitchFamily="18" charset="0"/>
                              </a:rPr>
                              <m:t>≤</m:t>
                            </m:r>
                            <m:r>
                              <a:rPr lang="en-US" sz="2400" b="1" i="1" smtClean="0">
                                <a:latin typeface="Cambria Math" charset="0"/>
                                <a:ea typeface="Calibri" pitchFamily="34" charset="0"/>
                                <a:cs typeface="Times New Roman" pitchFamily="18" charset="0"/>
                              </a:rPr>
                              <m:t>𝒎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  <a:ea typeface="Calibri" pitchFamily="34" charset="0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 smtClean="0">
                                    <a:latin typeface="Cambria Math" charset="0"/>
                                    <a:ea typeface="Calibri" pitchFamily="34" charset="0"/>
                                    <a:cs typeface="Times New Roman" pitchFamily="18" charset="0"/>
                                  </a:rPr>
                                  <m:t>𝑨</m:t>
                                </m:r>
                              </m:e>
                              <m:sub>
                                <m:r>
                                  <a:rPr lang="en-US" sz="2400" b="1" i="1" smtClean="0">
                                    <a:latin typeface="Cambria Math" charset="0"/>
                                    <a:ea typeface="Calibri" pitchFamily="34" charset="0"/>
                                    <a:cs typeface="Times New Roman" pitchFamily="18" charset="0"/>
                                  </a:rPr>
                                  <m:t>𝒊</m:t>
                                </m:r>
                              </m:sub>
                            </m:sSub>
                            <m:r>
                              <a:rPr lang="en-US" sz="2400" b="1" i="1" smtClean="0">
                                <a:latin typeface="Cambria Math" charset="0"/>
                                <a:ea typeface="Calibri" pitchFamily="34" charset="0"/>
                                <a:cs typeface="Times New Roman" pitchFamily="18" charset="0"/>
                              </a:rPr>
                              <m:t>𝑿</m:t>
                            </m:r>
                            <m:sSubSup>
                              <m:sSubSupPr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  <a:ea typeface="Calibri" pitchFamily="34" charset="0"/>
                                    <a:cs typeface="Times New Roman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b="1" i="1" smtClean="0">
                                    <a:latin typeface="Cambria Math" charset="0"/>
                                    <a:ea typeface="Calibri" pitchFamily="34" charset="0"/>
                                    <a:cs typeface="Times New Roman" pitchFamily="18" charset="0"/>
                                  </a:rPr>
                                  <m:t>𝑨</m:t>
                                </m:r>
                              </m:e>
                              <m:sub>
                                <m:r>
                                  <a:rPr lang="en-US" sz="2400" b="1" i="1" smtClean="0">
                                    <a:latin typeface="Cambria Math" charset="0"/>
                                    <a:ea typeface="Calibri" pitchFamily="34" charset="0"/>
                                    <a:cs typeface="Times New Roman" pitchFamily="18" charset="0"/>
                                  </a:rPr>
                                  <m:t>𝒊</m:t>
                                </m:r>
                              </m:sub>
                              <m:sup>
                                <m:r>
                                  <a:rPr lang="sk-SK" sz="2400" b="1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†</m:t>
                                </m:r>
                              </m:sup>
                            </m:sSubSup>
                          </m:e>
                        </m:nary>
                      </m:oMath>
                    </m:oMathPara>
                  </a14:m>
                  <a:endParaRPr lang="en-US" sz="2400" b="1" dirty="0">
                    <a:latin typeface="Calibri" pitchFamily="34" charset="0"/>
                    <a:ea typeface="Calibri" pitchFamily="34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34" name="TextBox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66634" y="2852936"/>
                  <a:ext cx="6696744" cy="988669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TextBox 6"/>
            <p:cNvSpPr txBox="1"/>
            <p:nvPr/>
          </p:nvSpPr>
          <p:spPr bwMode="auto">
            <a:xfrm>
              <a:off x="539552" y="4077072"/>
              <a:ext cx="7920880" cy="46166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400" dirty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Such maps take psd matrices to psd matrices.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 bwMode="auto">
                <a:xfrm>
                  <a:off x="469255" y="1916832"/>
                  <a:ext cx="7128792" cy="830997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2400" dirty="0">
                      <a:latin typeface="Calibri" pitchFamily="34" charset="0"/>
                      <a:ea typeface="Calibri" pitchFamily="34" charset="0"/>
                      <a:cs typeface="Times New Roman" pitchFamily="18" charset="0"/>
                    </a:rPr>
                    <a:t>A</a:t>
                  </a:r>
                  <a:r>
                    <a:rPr lang="en-US" sz="2400" b="1" dirty="0">
                      <a:latin typeface="Calibri" pitchFamily="34" charset="0"/>
                      <a:ea typeface="Calibri" pitchFamily="34" charset="0"/>
                      <a:cs typeface="Times New Roman" pitchFamily="18" charset="0"/>
                    </a:rPr>
                    <a:t> quantum operator </a:t>
                  </a:r>
                  <a:r>
                    <a:rPr lang="en-US" sz="2400" dirty="0">
                      <a:latin typeface="Calibri" pitchFamily="34" charset="0"/>
                      <a:ea typeface="Calibri" pitchFamily="34" charset="0"/>
                      <a:cs typeface="Times New Roman" pitchFamily="18" charset="0"/>
                    </a:rPr>
                    <a:t>is any map </a:t>
                  </a:r>
                  <a14:m>
                    <m:oMath xmlns:m="http://schemas.openxmlformats.org/officeDocument/2006/math">
                      <m:r>
                        <a:rPr lang="en-US" sz="2400" b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𝐓</m:t>
                      </m:r>
                      <m:r>
                        <a:rPr lang="en-US" sz="2400" b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:</m:t>
                      </m:r>
                      <m:sSub>
                        <m:sSubPr>
                          <m:ctrlPr>
                            <a:rPr lang="en-US" sz="2400" b="1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2400" b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𝐌</m:t>
                          </m:r>
                        </m:e>
                        <m:sub>
                          <m:r>
                            <a:rPr lang="en-US" sz="2400" b="1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𝒏</m:t>
                          </m:r>
                        </m:sub>
                      </m:sSub>
                      <m:d>
                        <m:dPr>
                          <m:ctrlPr>
                            <a:rPr lang="en-US" sz="2400" b="1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ℂ</m:t>
                          </m:r>
                        </m:e>
                      </m:d>
                      <m:r>
                        <a:rPr lang="en-US" sz="2400" b="1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→</m:t>
                      </m:r>
                      <m:sSub>
                        <m:sSubPr>
                          <m:ctrlPr>
                            <a:rPr lang="en-US" sz="2400" b="1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𝑴</m:t>
                          </m:r>
                        </m:e>
                        <m:sub>
                          <m:r>
                            <a:rPr lang="en-US" sz="2400" b="1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𝒏</m:t>
                          </m:r>
                        </m:sub>
                      </m:sSub>
                      <m:r>
                        <a:rPr lang="en-US" sz="2400" b="1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(</m:t>
                      </m:r>
                      <m:r>
                        <a:rPr lang="en-US" sz="2400" b="1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ℂ</m:t>
                      </m:r>
                      <m:r>
                        <a:rPr lang="en-US" sz="2400" b="1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)</m:t>
                      </m:r>
                    </m:oMath>
                  </a14:m>
                  <a:r>
                    <a:rPr lang="en-US" sz="2400" b="1" dirty="0">
                      <a:latin typeface="Calibri" pitchFamily="34" charset="0"/>
                      <a:ea typeface="Calibri" pitchFamily="34" charset="0"/>
                      <a:cs typeface="Times New Roman" pitchFamily="18" charset="0"/>
                    </a:rPr>
                    <a:t> </a:t>
                  </a:r>
                  <a:r>
                    <a:rPr lang="en-US" sz="2400" dirty="0">
                      <a:latin typeface="Calibri" pitchFamily="34" charset="0"/>
                      <a:ea typeface="Calibri" pitchFamily="34" charset="0"/>
                      <a:cs typeface="Times New Roman" pitchFamily="18" charset="0"/>
                    </a:rPr>
                    <a:t>given by </a:t>
                  </a:r>
                  <a14:m>
                    <m:oMath xmlns:m="http://schemas.openxmlformats.org/officeDocument/2006/math">
                      <m:r>
                        <a:rPr lang="en-US" sz="2400" b="1" i="1" smtClean="0">
                          <a:latin typeface="Cambria Math" charset="0"/>
                          <a:ea typeface="Calibri" pitchFamily="34" charset="0"/>
                          <a:cs typeface="Times New Roman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charset="0"/>
                              <a:ea typeface="Calibri" pitchFamily="34" charset="0"/>
                              <a:cs typeface="Times New Roman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charset="0"/>
                              <a:ea typeface="Calibri" pitchFamily="34" charset="0"/>
                              <a:cs typeface="Times New Roman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400" b="1" i="1" smtClean="0">
                          <a:latin typeface="Cambria Math" charset="0"/>
                          <a:ea typeface="Calibri" pitchFamily="34" charset="0"/>
                          <a:cs typeface="Times New Roman" pitchFamily="18" charset="0"/>
                        </a:rPr>
                        <m:t>,…, </m:t>
                      </m:r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charset="0"/>
                              <a:ea typeface="Calibri" pitchFamily="34" charset="0"/>
                              <a:cs typeface="Times New Roman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charset="0"/>
                              <a:ea typeface="Calibri" pitchFamily="34" charset="0"/>
                              <a:cs typeface="Times New Roman" pitchFamily="18" charset="0"/>
                            </a:rPr>
                            <m:t>𝒎</m:t>
                          </m:r>
                        </m:sub>
                      </m:sSub>
                      <m:r>
                        <a:rPr lang="en-US" sz="2400" b="1" i="1" smtClean="0">
                          <a:latin typeface="Cambria Math" charset="0"/>
                          <a:ea typeface="Calibri" pitchFamily="34" charset="0"/>
                          <a:cs typeface="Times New Roman" pitchFamily="18" charset="0"/>
                        </a:rPr>
                        <m:t>)</m:t>
                      </m:r>
                    </m:oMath>
                  </a14:m>
                  <a:r>
                    <a:rPr lang="en-US" sz="2400" b="1" dirty="0">
                      <a:latin typeface="Calibri" pitchFamily="34" charset="0"/>
                      <a:ea typeface="Calibri" pitchFamily="34" charset="0"/>
                      <a:cs typeface="Times New Roman" pitchFamily="18" charset="0"/>
                    </a:rPr>
                    <a:t> </a:t>
                  </a:r>
                  <a:r>
                    <a:rPr lang="en-US" sz="2400" dirty="0" err="1">
                      <a:latin typeface="Calibri" pitchFamily="34" charset="0"/>
                      <a:ea typeface="Calibri" pitchFamily="34" charset="0"/>
                      <a:cs typeface="Times New Roman" pitchFamily="18" charset="0"/>
                    </a:rPr>
                    <a:t>s.t.</a:t>
                  </a:r>
                  <a:endParaRPr lang="en-US" sz="2400" b="1" dirty="0">
                    <a:latin typeface="Calibri" pitchFamily="34" charset="0"/>
                    <a:ea typeface="Calibri" pitchFamily="34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69255" y="1916832"/>
                  <a:ext cx="7128792" cy="830997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1281" t="-5072" b="-15217"/>
                  </a:stretch>
                </a:blip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" name="Group 3"/>
          <p:cNvGrpSpPr/>
          <p:nvPr/>
        </p:nvGrpSpPr>
        <p:grpSpPr>
          <a:xfrm>
            <a:off x="179512" y="3717032"/>
            <a:ext cx="6768752" cy="1636741"/>
            <a:chOff x="539552" y="4653136"/>
            <a:chExt cx="6768752" cy="163674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 bwMode="auto">
                <a:xfrm>
                  <a:off x="539552" y="4653136"/>
                  <a:ext cx="6696744" cy="46166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2400" dirty="0">
                      <a:latin typeface="Calibri" pitchFamily="34" charset="0"/>
                      <a:ea typeface="Calibri" pitchFamily="34" charset="0"/>
                      <a:cs typeface="Times New Roman" pitchFamily="18" charset="0"/>
                    </a:rPr>
                    <a:t>Dual of </a:t>
                  </a:r>
                  <a14:m>
                    <m:oMath xmlns:m="http://schemas.openxmlformats.org/officeDocument/2006/math">
                      <m:r>
                        <a:rPr lang="en-US" sz="2400" b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𝐓</m:t>
                      </m:r>
                      <m:r>
                        <a:rPr lang="en-US" sz="2400" b="1" i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(</m:t>
                      </m:r>
                      <m:r>
                        <a:rPr lang="en-US" sz="2400" b="1" i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𝐗</m:t>
                      </m:r>
                      <m:r>
                        <a:rPr lang="en-US" sz="2400" b="1" i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)</m:t>
                      </m:r>
                    </m:oMath>
                  </a14:m>
                  <a:r>
                    <a:rPr lang="en-US" sz="2400" dirty="0">
                      <a:latin typeface="Calibri" pitchFamily="34" charset="0"/>
                      <a:ea typeface="Calibri" pitchFamily="34" charset="0"/>
                      <a:cs typeface="Times New Roman" pitchFamily="18" charset="0"/>
                    </a:rPr>
                    <a:t> is map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lang="en-US" sz="2400" b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𝐓</m:t>
                          </m:r>
                        </m:e>
                        <m:sup>
                          <m:r>
                            <a:rPr lang="en-US" sz="2400" b="1" i="0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∗</m:t>
                          </m:r>
                        </m:sup>
                      </m:sSup>
                      <m:r>
                        <a:rPr lang="en-US" sz="2400" b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:</m:t>
                      </m:r>
                      <m:sSub>
                        <m:sSubPr>
                          <m:ctrlPr>
                            <a:rPr lang="en-US" sz="2400" b="1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2400" b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𝐌</m:t>
                          </m:r>
                        </m:e>
                        <m:sub>
                          <m:r>
                            <a:rPr lang="en-US" sz="2400" b="1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𝒏</m:t>
                          </m:r>
                        </m:sub>
                      </m:sSub>
                      <m:d>
                        <m:dPr>
                          <m:ctrlPr>
                            <a:rPr lang="en-US" sz="2400" b="1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ℂ</m:t>
                          </m:r>
                        </m:e>
                      </m:d>
                      <m:r>
                        <a:rPr lang="en-US" sz="2400" b="1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→</m:t>
                      </m:r>
                      <m:sSub>
                        <m:sSubPr>
                          <m:ctrlPr>
                            <a:rPr lang="en-US" sz="2400" b="1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𝑴</m:t>
                          </m:r>
                        </m:e>
                        <m:sub>
                          <m:r>
                            <a:rPr lang="en-US" sz="2400" b="1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𝒏</m:t>
                          </m:r>
                        </m:sub>
                      </m:sSub>
                      <m:r>
                        <a:rPr lang="en-US" sz="2400" b="1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(</m:t>
                      </m:r>
                      <m:r>
                        <a:rPr lang="en-US" sz="2400" b="1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ℂ</m:t>
                      </m:r>
                      <m:r>
                        <a:rPr lang="en-US" sz="2400" b="1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)</m:t>
                      </m:r>
                    </m:oMath>
                  </a14:m>
                  <a:r>
                    <a:rPr lang="en-US" sz="2400" dirty="0">
                      <a:latin typeface="Calibri" pitchFamily="34" charset="0"/>
                      <a:ea typeface="Calibri" pitchFamily="34" charset="0"/>
                      <a:cs typeface="Times New Roman" pitchFamily="18" charset="0"/>
                    </a:rPr>
                    <a:t> given by:</a:t>
                  </a:r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39552" y="4653136"/>
                  <a:ext cx="6696744" cy="461665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1364" t="-8974" b="-26923"/>
                  </a:stretch>
                </a:blip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 bwMode="auto">
                <a:xfrm>
                  <a:off x="611560" y="5301208"/>
                  <a:ext cx="6696744" cy="98866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latin typeface="Cambria Math" charset="0"/>
                                <a:ea typeface="Calibri" pitchFamily="34" charset="0"/>
                                <a:cs typeface="Times New Roman" pitchFamily="18" charset="0"/>
                              </a:rPr>
                              <m:t>𝑻</m:t>
                            </m:r>
                          </m:e>
                          <m:sup>
                            <m:r>
                              <a:rPr lang="en-US" sz="2400" b="1" i="1" smtClean="0">
                                <a:latin typeface="Cambria Math" charset="0"/>
                                <a:ea typeface="Calibri" pitchFamily="34" charset="0"/>
                                <a:cs typeface="Times New Roman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sz="2400" b="1" i="1" smtClean="0">
                            <a:latin typeface="Cambria Math" charset="0"/>
                            <a:ea typeface="Calibri" pitchFamily="34" charset="0"/>
                            <a:cs typeface="Times New Roman" pitchFamily="18" charset="0"/>
                          </a:rPr>
                          <m:t>(</m:t>
                        </m:r>
                        <m:r>
                          <a:rPr lang="en-US" sz="2400" b="1" i="1" smtClean="0">
                            <a:latin typeface="Cambria Math" charset="0"/>
                            <a:ea typeface="Calibri" pitchFamily="34" charset="0"/>
                            <a:cs typeface="Times New Roman" pitchFamily="18" charset="0"/>
                          </a:rPr>
                          <m:t>𝑿</m:t>
                        </m:r>
                        <m:r>
                          <a:rPr lang="en-US" sz="2400" b="1" i="1" smtClean="0">
                            <a:latin typeface="Cambria Math" charset="0"/>
                            <a:ea typeface="Calibri" pitchFamily="34" charset="0"/>
                            <a:cs typeface="Times New Roman" pitchFamily="18" charset="0"/>
                          </a:rPr>
                          <m:t>)=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sz="2400" b="1" i="1" smtClean="0">
                                <a:latin typeface="Cambria Math" charset="0"/>
                                <a:ea typeface="Calibri" pitchFamily="34" charset="0"/>
                                <a:cs typeface="Times New Roman" pitchFamily="18" charset="0"/>
                              </a:rPr>
                              <m:t>𝟏</m:t>
                            </m:r>
                            <m:r>
                              <a:rPr lang="en-US" sz="2400" b="1" i="1" smtClean="0">
                                <a:latin typeface="Cambria Math" charset="0"/>
                                <a:ea typeface="Calibri" pitchFamily="34" charset="0"/>
                                <a:cs typeface="Times New Roman" pitchFamily="18" charset="0"/>
                              </a:rPr>
                              <m:t>≤</m:t>
                            </m:r>
                            <m:r>
                              <a:rPr lang="en-US" sz="2400" b="1" i="1" smtClean="0">
                                <a:latin typeface="Cambria Math" charset="0"/>
                                <a:ea typeface="Calibri" pitchFamily="34" charset="0"/>
                                <a:cs typeface="Times New Roman" pitchFamily="18" charset="0"/>
                              </a:rPr>
                              <m:t>𝒊</m:t>
                            </m:r>
                            <m:r>
                              <a:rPr lang="en-US" sz="2400" b="1" i="1" smtClean="0">
                                <a:latin typeface="Cambria Math" charset="0"/>
                                <a:ea typeface="Calibri" pitchFamily="34" charset="0"/>
                                <a:cs typeface="Times New Roman" pitchFamily="18" charset="0"/>
                              </a:rPr>
                              <m:t>≤</m:t>
                            </m:r>
                            <m:r>
                              <a:rPr lang="en-US" sz="2400" b="1" i="1" smtClean="0">
                                <a:latin typeface="Cambria Math" charset="0"/>
                                <a:ea typeface="Calibri" pitchFamily="34" charset="0"/>
                                <a:cs typeface="Times New Roman" pitchFamily="18" charset="0"/>
                              </a:rPr>
                              <m:t>𝒎</m:t>
                            </m:r>
                          </m:sub>
                          <m:sup/>
                          <m:e>
                            <m:sSubSup>
                              <m:sSubSupPr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  <a:ea typeface="Calibri" pitchFamily="34" charset="0"/>
                                    <a:cs typeface="Times New Roman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b="1" i="1" smtClean="0">
                                    <a:latin typeface="Cambria Math" charset="0"/>
                                    <a:ea typeface="Calibri" pitchFamily="34" charset="0"/>
                                    <a:cs typeface="Times New Roman" pitchFamily="18" charset="0"/>
                                  </a:rPr>
                                  <m:t>𝑨</m:t>
                                </m:r>
                              </m:e>
                              <m:sub>
                                <m:r>
                                  <a:rPr lang="en-US" sz="2400" b="1" i="1" smtClean="0">
                                    <a:latin typeface="Cambria Math" charset="0"/>
                                    <a:ea typeface="Calibri" pitchFamily="34" charset="0"/>
                                    <a:cs typeface="Times New Roman" pitchFamily="18" charset="0"/>
                                  </a:rPr>
                                  <m:t>𝒊</m:t>
                                </m:r>
                              </m:sub>
                              <m:sup>
                                <m:r>
                                  <a:rPr lang="en-US" sz="2400" b="1" i="1">
                                    <a:latin typeface="Cambria Math" charset="0"/>
                                    <a:ea typeface="Calibri" pitchFamily="34" charset="0"/>
                                    <a:cs typeface="Times New Roman" pitchFamily="18" charset="0"/>
                                  </a:rPr>
                                  <m:t>†</m:t>
                                </m:r>
                              </m:sup>
                            </m:sSubSup>
                            <m:r>
                              <a:rPr lang="en-US" sz="2400" b="1" i="1" smtClean="0">
                                <a:latin typeface="Cambria Math" charset="0"/>
                                <a:ea typeface="Calibri" pitchFamily="34" charset="0"/>
                                <a:cs typeface="Times New Roman" pitchFamily="18" charset="0"/>
                              </a:rPr>
                              <m:t>𝑿</m:t>
                            </m:r>
                            <m:sSub>
                              <m:sSubPr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  <a:ea typeface="Calibri" pitchFamily="34" charset="0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 smtClean="0">
                                    <a:latin typeface="Cambria Math" charset="0"/>
                                    <a:ea typeface="Calibri" pitchFamily="34" charset="0"/>
                                    <a:cs typeface="Times New Roman" pitchFamily="18" charset="0"/>
                                  </a:rPr>
                                  <m:t>𝑨</m:t>
                                </m:r>
                              </m:e>
                              <m:sub>
                                <m:r>
                                  <a:rPr lang="en-US" sz="2400" b="1" i="1" smtClean="0">
                                    <a:latin typeface="Cambria Math" charset="0"/>
                                    <a:ea typeface="Calibri" pitchFamily="34" charset="0"/>
                                    <a:cs typeface="Times New Roman" pitchFamily="18" charset="0"/>
                                  </a:rPr>
                                  <m:t>𝒊</m:t>
                                </m:r>
                              </m:sub>
                            </m:sSub>
                          </m:e>
                        </m:nary>
                      </m:oMath>
                    </m:oMathPara>
                  </a14:m>
                  <a:endParaRPr lang="en-US" sz="2400" b="1" dirty="0">
                    <a:latin typeface="Calibri" pitchFamily="34" charset="0"/>
                    <a:ea typeface="Calibri" pitchFamily="34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11560" y="5301208"/>
                  <a:ext cx="6696744" cy="988669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2" name="TextBox 11"/>
          <p:cNvSpPr txBox="1"/>
          <p:nvPr/>
        </p:nvSpPr>
        <p:spPr bwMode="auto">
          <a:xfrm>
            <a:off x="195487" y="5665985"/>
            <a:ext cx="3800449" cy="830997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</a:pPr>
            <a:r>
              <a:rPr lang="en-US" sz="24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Analog of scaling? </a:t>
            </a:r>
          </a:p>
          <a:p>
            <a:pPr marL="342900" marR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</a:pPr>
            <a:r>
              <a:rPr lang="en-US" sz="24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Double balanced?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A72D6ED-0F9E-497B-A16E-BE80F77EAA10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5208" y="980728"/>
            <a:ext cx="2213697" cy="2304256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5E648F9F-681D-47D6-BD30-447D5B62F31B}"/>
              </a:ext>
            </a:extLst>
          </p:cNvPr>
          <p:cNvGrpSpPr/>
          <p:nvPr/>
        </p:nvGrpSpPr>
        <p:grpSpPr>
          <a:xfrm>
            <a:off x="6084168" y="4293096"/>
            <a:ext cx="2952328" cy="2376264"/>
            <a:chOff x="611560" y="4653136"/>
            <a:chExt cx="2736304" cy="1656184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30915BEC-F975-43FD-A776-DCE0C2EF1D28}"/>
                </a:ext>
              </a:extLst>
            </p:cNvPr>
            <p:cNvSpPr/>
            <p:nvPr/>
          </p:nvSpPr>
          <p:spPr>
            <a:xfrm>
              <a:off x="611560" y="4653136"/>
              <a:ext cx="2736304" cy="1656184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C4913DE-6FAE-4AB9-9CE6-DB60BF515008}"/>
                </a:ext>
              </a:extLst>
            </p:cNvPr>
            <p:cNvSpPr txBox="1"/>
            <p:nvPr/>
          </p:nvSpPr>
          <p:spPr bwMode="auto">
            <a:xfrm>
              <a:off x="754111" y="5036639"/>
              <a:ext cx="2448272" cy="8576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600" b="1" dirty="0">
                  <a:ea typeface="Calibri" pitchFamily="34" charset="0"/>
                  <a:cs typeface="Times New Roman" pitchFamily="18" charset="0"/>
                </a:rPr>
                <a:t>Can scaling solve PIT? </a:t>
              </a:r>
              <a:r>
                <a:rPr lang="en-US" sz="2600" b="0" dirty="0">
                  <a:ea typeface="Calibri" pitchFamily="34" charset="0"/>
                  <a:cs typeface="Times New Roman" pitchFamily="18" charset="0"/>
                </a:rPr>
                <a:t> </a:t>
              </a:r>
              <a:endParaRPr lang="en-US" sz="2600" dirty="0">
                <a:latin typeface="Calibri" pitchFamily="34" charset="0"/>
                <a:ea typeface="Calibri" pitchFamily="34" charset="0"/>
                <a:cs typeface="Times New Roman" pitchFamily="18" charset="0"/>
              </a:endParaRP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6FD89B1F-F911-4BD8-AFFA-9C5276BE0C26}"/>
                  </a:ext>
                </a:extLst>
              </p14:cNvPr>
              <p14:cNvContentPartPr/>
              <p14:nvPr/>
            </p14:nvContentPartPr>
            <p14:xfrm>
              <a:off x="1384200" y="1859400"/>
              <a:ext cx="2339280" cy="18327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6FD89B1F-F911-4BD8-AFFA-9C5276BE0C2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374840" y="1850040"/>
                <a:ext cx="2358000" cy="1851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58393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Operator balancing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 bwMode="auto">
              <a:xfrm>
                <a:off x="467544" y="908720"/>
                <a:ext cx="7128792" cy="1145826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A quantum operator</a:t>
                </a:r>
                <a:r>
                  <a:rPr lang="en-US" sz="2400" b="1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𝐓</m:t>
                    </m:r>
                    <m:r>
                      <a:rPr lang="en-US" sz="2400" b="1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:</m:t>
                    </m:r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sz="2400" b="1" i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𝐌</m:t>
                        </m:r>
                      </m:e>
                      <m:sub>
                        <m:r>
                          <a:rPr lang="en-US" sz="2400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𝒏</m:t>
                        </m:r>
                      </m:sub>
                    </m:sSub>
                    <m:d>
                      <m:d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ℂ</m:t>
                        </m:r>
                      </m:e>
                    </m:d>
                    <m:r>
                      <a:rPr lang="en-US" sz="2400" b="1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→</m:t>
                    </m:r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𝑴</m:t>
                        </m:r>
                      </m:e>
                      <m:sub>
                        <m:r>
                          <a:rPr lang="en-US" sz="2400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𝒏</m:t>
                        </m:r>
                      </m:sub>
                    </m:sSub>
                    <m:r>
                      <a:rPr lang="en-US" sz="2400" b="1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(</m:t>
                    </m:r>
                    <m:r>
                      <a:rPr lang="en-US" sz="2400" b="1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ℂ</m:t>
                    </m:r>
                    <m:r>
                      <a:rPr lang="en-US" sz="2400" b="1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)</m:t>
                    </m:r>
                  </m:oMath>
                </a14:m>
                <a:r>
                  <a:rPr lang="en-US" sz="2400" b="1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</a:t>
                </a: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is</a:t>
                </a:r>
                <a:r>
                  <a:rPr lang="en-US" sz="2400" b="1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doubly balanced (DB) </a:t>
                </a: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charset="0"/>
                        <a:ea typeface="Calibri" pitchFamily="34" charset="0"/>
                        <a:cs typeface="Times New Roman" pitchFamily="18" charset="0"/>
                      </a:rPr>
                      <m:t>𝑻</m:t>
                    </m:r>
                    <m:d>
                      <m:d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latin typeface="Cambria Math" charset="0"/>
                            <a:ea typeface="Calibri" pitchFamily="34" charset="0"/>
                            <a:cs typeface="Times New Roman" pitchFamily="18" charset="0"/>
                          </a:rPr>
                          <m:t>𝑰</m:t>
                        </m:r>
                      </m:e>
                    </m:d>
                    <m:r>
                      <a:rPr lang="en-US" sz="2400" b="1" i="1" smtClean="0">
                        <a:latin typeface="Cambria Math" charset="0"/>
                        <a:ea typeface="Calibri" pitchFamily="34" charset="0"/>
                        <a:cs typeface="Times New Roman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 charset="0"/>
                            <a:ea typeface="Calibri" pitchFamily="34" charset="0"/>
                            <a:cs typeface="Times New Roman" pitchFamily="18" charset="0"/>
                          </a:rPr>
                          <m:t>𝑻</m:t>
                        </m:r>
                      </m:e>
                      <m:sup>
                        <m:r>
                          <a:rPr lang="en-US" sz="2400" b="1" i="1" smtClean="0">
                            <a:latin typeface="Cambria Math" charset="0"/>
                            <a:ea typeface="Calibri" pitchFamily="34" charset="0"/>
                            <a:cs typeface="Times New Roman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latin typeface="Cambria Math" charset="0"/>
                            <a:ea typeface="Calibri" pitchFamily="34" charset="0"/>
                            <a:cs typeface="Times New Roman" pitchFamily="18" charset="0"/>
                          </a:rPr>
                          <m:t>𝑰</m:t>
                        </m:r>
                      </m:e>
                    </m:d>
                    <m:r>
                      <a:rPr lang="en-US" sz="2400" b="1" i="1" smtClean="0">
                        <a:latin typeface="Cambria Math" charset="0"/>
                        <a:ea typeface="Calibri" pitchFamily="34" charset="0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  <a:ea typeface="Calibri" pitchFamily="34" charset="0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2400" b="1" i="1" smtClean="0">
                                        <a:latin typeface="Cambria Math" panose="02040503050406030204" pitchFamily="18" charset="0"/>
                                        <a:ea typeface="Calibri" pitchFamily="34" charset="0"/>
                                        <a:cs typeface="Times New Roman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  <a:ea typeface="Calibri" pitchFamily="34" charset="0"/>
                                        <a:cs typeface="Times New Roman" pitchFamily="18" charset="0"/>
                                      </a:rPr>
                                      <m:t>𝑨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𝒏</m:t>
                        </m:r>
                      </m:den>
                    </m:f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 </m:t>
                    </m:r>
                    <m:r>
                      <a:rPr lang="en-US" sz="2400" b="1" i="1" smtClean="0">
                        <a:latin typeface="Cambria Math" charset="0"/>
                        <a:ea typeface="Calibri" pitchFamily="34" charset="0"/>
                        <a:cs typeface="Times New Roman" pitchFamily="18" charset="0"/>
                      </a:rPr>
                      <m:t>𝑰</m:t>
                    </m:r>
                  </m:oMath>
                </a14:m>
                <a:r>
                  <a:rPr lang="en-US" sz="2400" b="1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7544" y="908720"/>
                <a:ext cx="7128792" cy="1145826"/>
              </a:xfrm>
              <a:prstGeom prst="rect">
                <a:avLst/>
              </a:prstGeom>
              <a:blipFill>
                <a:blip r:embed="rId3"/>
                <a:stretch>
                  <a:fillRect l="-1281" t="-3684" b="-2632"/>
                </a:stretch>
              </a:blip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 bwMode="auto">
              <a:xfrm>
                <a:off x="467544" y="1996678"/>
                <a:ext cx="7560840" cy="100027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Scaling of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charset="0"/>
                        <a:ea typeface="Calibri" pitchFamily="34" charset="0"/>
                        <a:cs typeface="Times New Roman" pitchFamily="18" charset="0"/>
                      </a:rPr>
                      <m:t>𝑻</m:t>
                    </m:r>
                    <m:r>
                      <a:rPr lang="en-US" sz="2400" b="1" i="1" smtClean="0">
                        <a:latin typeface="Cambria Math" charset="0"/>
                        <a:ea typeface="Calibri" pitchFamily="34" charset="0"/>
                        <a:cs typeface="Times New Roman" pitchFamily="18" charset="0"/>
                      </a:rPr>
                      <m:t>(</m:t>
                    </m:r>
                    <m:r>
                      <a:rPr lang="en-US" sz="2400" b="1" i="1" smtClean="0">
                        <a:latin typeface="Cambria Math" charset="0"/>
                        <a:ea typeface="Calibri" pitchFamily="34" charset="0"/>
                        <a:cs typeface="Times New Roman" pitchFamily="18" charset="0"/>
                      </a:rPr>
                      <m:t>𝑿</m:t>
                    </m:r>
                    <m:r>
                      <a:rPr lang="en-US" sz="2400" b="1" i="1" smtClean="0">
                        <a:latin typeface="Cambria Math" charset="0"/>
                        <a:ea typeface="Calibri" pitchFamily="34" charset="0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consists of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𝑳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,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𝑹</m:t>
                    </m:r>
                    <m:r>
                      <a:rPr lang="en-US" sz="2400" b="1" i="1" smtClean="0">
                        <a:latin typeface="Cambria Math" charset="0"/>
                        <a:ea typeface="Calibri" pitchFamily="34" charset="0"/>
                        <a:cs typeface="Times New Roman" pitchFamily="18" charset="0"/>
                      </a:rPr>
                      <m:t>∈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𝑺</m:t>
                    </m:r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charset="0"/>
                            <a:ea typeface="Calibri" pitchFamily="34" charset="0"/>
                            <a:cs typeface="Times New Roman" pitchFamily="18" charset="0"/>
                          </a:rPr>
                          <m:t>𝑳</m:t>
                        </m:r>
                      </m:e>
                      <m:sub>
                        <m:r>
                          <a:rPr lang="en-US" sz="2400" b="1" i="1" smtClean="0">
                            <a:latin typeface="Cambria Math" charset="0"/>
                            <a:ea typeface="Calibri" pitchFamily="34" charset="0"/>
                            <a:cs typeface="Times New Roman" pitchFamily="18" charset="0"/>
                          </a:rPr>
                          <m:t>𝒏</m:t>
                        </m:r>
                      </m:sub>
                    </m:sSub>
                    <m:r>
                      <a:rPr lang="en-US" sz="2400" b="1" i="1" smtClean="0">
                        <a:latin typeface="Cambria Math" charset="0"/>
                        <a:ea typeface="Calibri" pitchFamily="34" charset="0"/>
                        <a:cs typeface="Times New Roman" pitchFamily="18" charset="0"/>
                      </a:rPr>
                      <m:t>(</m:t>
                    </m:r>
                    <m:r>
                      <a:rPr lang="en-US" sz="2400" b="1" i="1" smtClean="0">
                        <a:latin typeface="Cambria Math" charset="0"/>
                        <a:ea typeface="Calibri" pitchFamily="34" charset="0"/>
                        <a:cs typeface="Times New Roman" pitchFamily="18" charset="0"/>
                      </a:rPr>
                      <m:t>ℂ</m:t>
                    </m:r>
                    <m:r>
                      <a:rPr lang="en-US" sz="2400" b="1" i="1" smtClean="0">
                        <a:latin typeface="Cambria Math" charset="0"/>
                        <a:ea typeface="Calibri" pitchFamily="34" charset="0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s.t. </a:t>
                </a:r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1100" b="1" i="1" dirty="0">
                  <a:latin typeface="Cambria Math" charset="0"/>
                  <a:ea typeface="Calibri" pitchFamily="34" charset="0"/>
                  <a:cs typeface="Times New Roman" pitchFamily="18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 charset="0"/>
                                  <a:ea typeface="Calibri" pitchFamily="34" charset="0"/>
                                  <a:cs typeface="Times New Roman" pitchFamily="18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sz="2400" b="1" i="1" smtClean="0">
                                  <a:latin typeface="Cambria Math" charset="0"/>
                                  <a:ea typeface="Calibri" pitchFamily="34" charset="0"/>
                                  <a:cs typeface="Times New Roman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2400" b="1" i="1" smtClean="0">
                              <a:latin typeface="Cambria Math" charset="0"/>
                              <a:ea typeface="Calibri" pitchFamily="34" charset="0"/>
                              <a:cs typeface="Times New Roman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 charset="0"/>
                                  <a:ea typeface="Calibri" pitchFamily="34" charset="0"/>
                                  <a:cs typeface="Times New Roman" pitchFamily="18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sz="2400" b="1" i="1" smtClean="0">
                                  <a:latin typeface="Cambria Math" charset="0"/>
                                  <a:ea typeface="Calibri" pitchFamily="34" charset="0"/>
                                  <a:cs typeface="Times New Roman" pitchFamily="18" charset="0"/>
                                </a:rPr>
                                <m:t>𝒎</m:t>
                              </m:r>
                            </m:sub>
                          </m:sSub>
                        </m:e>
                      </m:d>
                      <m:r>
                        <a:rPr lang="en-US" sz="2400" b="1" i="1" smtClean="0">
                          <a:latin typeface="Cambria Math" charset="0"/>
                          <a:ea typeface="Calibri" pitchFamily="34" charset="0"/>
                          <a:cs typeface="Times New Roman" pitchFamily="18" charset="0"/>
                        </a:rPr>
                        <m:t>→(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𝑳</m:t>
                      </m:r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charset="0"/>
                              <a:ea typeface="Calibri" pitchFamily="34" charset="0"/>
                              <a:cs typeface="Times New Roman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charset="0"/>
                              <a:ea typeface="Calibri" pitchFamily="34" charset="0"/>
                              <a:cs typeface="Times New Roman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400" b="1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𝑹</m:t>
                      </m:r>
                      <m:r>
                        <a:rPr lang="en-US" sz="2400" b="1" i="1" smtClean="0">
                          <a:latin typeface="Cambria Math" charset="0"/>
                          <a:ea typeface="Calibri" pitchFamily="34" charset="0"/>
                          <a:cs typeface="Times New Roman" pitchFamily="18" charset="0"/>
                        </a:rPr>
                        <m:t>,…,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𝑳</m:t>
                      </m:r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charset="0"/>
                              <a:ea typeface="Calibri" pitchFamily="34" charset="0"/>
                              <a:cs typeface="Times New Roman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charset="0"/>
                              <a:ea typeface="Calibri" pitchFamily="34" charset="0"/>
                              <a:cs typeface="Times New Roman" pitchFamily="18" charset="0"/>
                            </a:rPr>
                            <m:t>𝒎</m:t>
                          </m:r>
                        </m:sub>
                      </m:sSub>
                      <m:r>
                        <a:rPr lang="en-US" sz="2400" b="1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𝑹</m:t>
                      </m:r>
                      <m:r>
                        <a:rPr lang="en-US" sz="2400" b="1" i="1" smtClean="0">
                          <a:latin typeface="Cambria Math" charset="0"/>
                          <a:ea typeface="Calibri" pitchFamily="34" charset="0"/>
                          <a:cs typeface="Times New Roman" pitchFamily="18" charset="0"/>
                        </a:rPr>
                        <m:t>)</m:t>
                      </m:r>
                    </m:oMath>
                  </m:oMathPara>
                </a14:m>
                <a:endParaRPr lang="en-US" sz="2400" b="1" dirty="0">
                  <a:latin typeface="Calibri" pitchFamily="34" charset="0"/>
                  <a:ea typeface="Calibri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7544" y="1996678"/>
                <a:ext cx="7560840" cy="1000274"/>
              </a:xfrm>
              <a:prstGeom prst="rect">
                <a:avLst/>
              </a:prstGeom>
              <a:blipFill>
                <a:blip r:embed="rId4"/>
                <a:stretch>
                  <a:fillRect l="-1208" t="-4217" b="-6627"/>
                </a:stretch>
              </a:blip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 bwMode="auto">
              <a:xfrm>
                <a:off x="395536" y="4653136"/>
                <a:ext cx="8463642" cy="100027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charset="0"/>
                        <a:ea typeface="Calibri" pitchFamily="34" charset="0"/>
                        <a:cs typeface="Times New Roman" pitchFamily="18" charset="0"/>
                      </a:rPr>
                      <m:t>𝑻</m:t>
                    </m:r>
                    <m:r>
                      <a:rPr lang="en-US" sz="2400" b="1" i="1" smtClean="0">
                        <a:latin typeface="Cambria Math" charset="0"/>
                        <a:ea typeface="Calibri" pitchFamily="34" charset="0"/>
                        <a:cs typeface="Times New Roman" pitchFamily="18" charset="0"/>
                      </a:rPr>
                      <m:t>(</m:t>
                    </m:r>
                    <m:r>
                      <a:rPr lang="en-US" sz="2400" b="1" i="1" smtClean="0">
                        <a:latin typeface="Cambria Math" charset="0"/>
                        <a:ea typeface="Calibri" pitchFamily="34" charset="0"/>
                        <a:cs typeface="Times New Roman" pitchFamily="18" charset="0"/>
                      </a:rPr>
                      <m:t>𝑿</m:t>
                    </m:r>
                    <m:r>
                      <a:rPr lang="en-US" sz="2400" b="1" i="1" smtClean="0">
                        <a:latin typeface="Cambria Math" charset="0"/>
                        <a:ea typeface="Calibri" pitchFamily="34" charset="0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has approx. DB scaling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∀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𝝐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&gt;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𝟎</m:t>
                    </m:r>
                  </m:oMath>
                </a14:m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,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  <a:ea typeface="Calibri" pitchFamily="34" charset="0"/>
                        <a:cs typeface="Times New Roman" pitchFamily="18" charset="0"/>
                      </a:rPr>
                      <m:t>∃</m:t>
                    </m:r>
                  </m:oMath>
                </a14:m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scaling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dirty="0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b="1" i="1" dirty="0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𝑳</m:t>
                        </m:r>
                      </m:e>
                      <m:sub>
                        <m:r>
                          <a:rPr lang="en-US" sz="2400" b="1" i="1" dirty="0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𝝐</m:t>
                        </m:r>
                      </m:sub>
                    </m:sSub>
                    <m:r>
                      <a:rPr lang="en-US" sz="2400" b="1" i="1" dirty="0" smtClean="0">
                        <a:latin typeface="Cambria Math" charset="0"/>
                        <a:ea typeface="Calibri" pitchFamily="34" charset="0"/>
                        <a:cs typeface="Times New Roman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1" i="1" dirty="0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b="1" i="1" dirty="0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𝑹</m:t>
                        </m:r>
                      </m:e>
                      <m:sub>
                        <m:r>
                          <a:rPr lang="en-US" sz="2400" b="1" i="1" dirty="0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𝝐</m:t>
                        </m:r>
                      </m:sub>
                    </m:sSub>
                  </m:oMath>
                </a14:m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s.t.</a:t>
                </a: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operator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𝑻</m:t>
                        </m:r>
                      </m:e>
                      <m:sub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𝝐</m:t>
                        </m:r>
                      </m:sub>
                    </m:sSub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(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𝑿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given by </a:t>
                </a:r>
                <a14:m>
                  <m:oMath xmlns:m="http://schemas.openxmlformats.org/officeDocument/2006/math">
                    <m:r>
                      <a:rPr lang="en-US" sz="2400" b="0" i="0" dirty="0" smtClean="0">
                        <a:latin typeface="Cambria Math" charset="0"/>
                        <a:ea typeface="Calibri" pitchFamily="34" charset="0"/>
                        <a:cs typeface="Times New Roman" pitchFamily="18" charset="0"/>
                      </a:rPr>
                      <m:t>(</m:t>
                    </m:r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b="1" i="0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𝐋</m:t>
                        </m:r>
                      </m:e>
                      <m:sub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𝝐</m:t>
                        </m:r>
                      </m:sub>
                    </m:sSub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 charset="0"/>
                            <a:ea typeface="Calibri" pitchFamily="34" charset="0"/>
                            <a:cs typeface="Times New Roman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2400" b="1" i="1">
                            <a:latin typeface="Cambria Math" charset="0"/>
                            <a:ea typeface="Calibri" pitchFamily="34" charset="0"/>
                            <a:cs typeface="Times New Roman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𝑹</m:t>
                        </m:r>
                      </m:e>
                      <m:sub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𝝐</m:t>
                        </m:r>
                      </m:sub>
                    </m:sSub>
                    <m:r>
                      <a:rPr lang="en-US" sz="2400" b="1" i="1">
                        <a:latin typeface="Cambria Math" charset="0"/>
                        <a:ea typeface="Calibri" pitchFamily="34" charset="0"/>
                        <a:cs typeface="Times New Roman" pitchFamily="18" charset="0"/>
                      </a:rPr>
                      <m:t>,…, </m:t>
                    </m:r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𝑳</m:t>
                        </m:r>
                      </m:e>
                      <m:sub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𝝐</m:t>
                        </m:r>
                      </m:sub>
                    </m:sSub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 charset="0"/>
                            <a:ea typeface="Calibri" pitchFamily="34" charset="0"/>
                            <a:cs typeface="Times New Roman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2400" b="1" i="1">
                            <a:latin typeface="Cambria Math" charset="0"/>
                            <a:ea typeface="Calibri" pitchFamily="34" charset="0"/>
                            <a:cs typeface="Times New Roman" pitchFamily="18" charset="0"/>
                          </a:rPr>
                          <m:t>𝒎</m:t>
                        </m:r>
                      </m:sub>
                    </m:sSub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𝑹</m:t>
                        </m:r>
                      </m:e>
                      <m:sub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𝝐</m:t>
                        </m:r>
                      </m:sub>
                    </m:sSub>
                    <m:r>
                      <a:rPr lang="en-US" sz="2400" b="0" i="0" dirty="0" smtClean="0">
                        <a:latin typeface="Cambria Math" charset="0"/>
                        <a:ea typeface="Calibri" pitchFamily="34" charset="0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sz="2400" b="1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</a:t>
                </a: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has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𝒅𝒃</m:t>
                    </m:r>
                    <m:d>
                      <m:d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𝑻</m:t>
                            </m:r>
                          </m:e>
                          <m:sub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𝝐</m:t>
                            </m:r>
                          </m:sub>
                        </m:sSub>
                      </m:e>
                    </m:d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≤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𝝐</m:t>
                    </m:r>
                  </m:oMath>
                </a14:m>
                <a:r>
                  <a:rPr lang="en-US" sz="2400" b="1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.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100" dirty="0">
                  <a:latin typeface="Calibri" pitchFamily="34" charset="0"/>
                  <a:ea typeface="Calibri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5536" y="4653136"/>
                <a:ext cx="8463642" cy="1000274"/>
              </a:xfrm>
              <a:prstGeom prst="rect">
                <a:avLst/>
              </a:prstGeom>
              <a:blipFill>
                <a:blip r:embed="rId5"/>
                <a:stretch>
                  <a:fillRect l="-1079" t="-4217"/>
                </a:stretch>
              </a:blip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 bwMode="auto">
              <a:xfrm>
                <a:off x="323528" y="5517232"/>
                <a:ext cx="8550187" cy="120032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457200" indent="-457200" fontAlgn="base">
                  <a:spcBef>
                    <a:spcPct val="0"/>
                  </a:spcBef>
                  <a:spcAft>
                    <a:spcPct val="0"/>
                  </a:spcAft>
                  <a:buFont typeface="+mj-lt"/>
                  <a:buAutoNum type="arabicPeriod"/>
                </a:pP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When does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1" i="1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latin typeface="Cambria Math" charset="0"/>
                                <a:ea typeface="Calibri" pitchFamily="34" charset="0"/>
                                <a:cs typeface="Times New Roman" pitchFamily="18" charset="0"/>
                              </a:rPr>
                              <m:t>𝑨</m:t>
                            </m:r>
                          </m:e>
                          <m:sub>
                            <m:r>
                              <a:rPr lang="en-US" sz="2400" b="1" i="1">
                                <a:latin typeface="Cambria Math" charset="0"/>
                                <a:ea typeface="Calibri" pitchFamily="34" charset="0"/>
                                <a:cs typeface="Times New Roman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2400" b="1" i="1">
                            <a:latin typeface="Cambria Math" charset="0"/>
                            <a:ea typeface="Calibri" pitchFamily="34" charset="0"/>
                            <a:cs typeface="Times New Roman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400" b="1" i="1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latin typeface="Cambria Math" charset="0"/>
                                <a:ea typeface="Calibri" pitchFamily="34" charset="0"/>
                                <a:cs typeface="Times New Roman" pitchFamily="18" charset="0"/>
                              </a:rPr>
                              <m:t>𝑨</m:t>
                            </m:r>
                          </m:e>
                          <m:sub>
                            <m:r>
                              <a:rPr lang="en-US" sz="2400" b="1" i="1">
                                <a:latin typeface="Cambria Math" charset="0"/>
                                <a:ea typeface="Calibri" pitchFamily="34" charset="0"/>
                                <a:cs typeface="Times New Roman" pitchFamily="18" charset="0"/>
                              </a:rPr>
                              <m:t>𝒎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have approx. DB scaling?</a:t>
                </a:r>
              </a:p>
              <a:p>
                <a:pPr marL="457200" indent="-457200" fontAlgn="base">
                  <a:spcBef>
                    <a:spcPct val="0"/>
                  </a:spcBef>
                  <a:spcAft>
                    <a:spcPct val="0"/>
                  </a:spcAft>
                  <a:buFont typeface="+mj-lt"/>
                  <a:buAutoNum type="arabicPeriod"/>
                </a:pP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Can we find it efficiently?</a:t>
                </a:r>
                <a:r>
                  <a:rPr lang="en-US" sz="2400" dirty="0">
                    <a:solidFill>
                      <a:srgbClr val="FF0000"/>
                    </a:solidFill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</a:t>
                </a:r>
              </a:p>
              <a:p>
                <a:pPr marL="457200" indent="-457200" fontAlgn="base">
                  <a:spcBef>
                    <a:spcPct val="0"/>
                  </a:spcBef>
                  <a:spcAft>
                    <a:spcPct val="0"/>
                  </a:spcAft>
                  <a:buFont typeface="+mj-lt"/>
                  <a:buAutoNum type="arabicPeriod"/>
                </a:pP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What does this have to do with invariant theory?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528" y="5517232"/>
                <a:ext cx="8550187" cy="1200329"/>
              </a:xfrm>
              <a:prstGeom prst="rect">
                <a:avLst/>
              </a:prstGeom>
              <a:blipFill>
                <a:blip r:embed="rId6"/>
                <a:stretch>
                  <a:fillRect l="-1068" t="-4020" b="-10553"/>
                </a:stretch>
              </a:blip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0EDF2B5-0D0B-42B7-A5DB-12A87514D45B}"/>
                  </a:ext>
                </a:extLst>
              </p:cNvPr>
              <p:cNvSpPr txBox="1"/>
              <p:nvPr/>
            </p:nvSpPr>
            <p:spPr bwMode="auto">
              <a:xfrm>
                <a:off x="395536" y="2964016"/>
                <a:ext cx="7560840" cy="1473096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2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Distance to doubly-balanced:</a:t>
                </a:r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1100" b="1" i="1" dirty="0">
                  <a:latin typeface="Cambria Math" charset="0"/>
                  <a:ea typeface="Calibri" pitchFamily="34" charset="0"/>
                  <a:cs typeface="Times New Roman" pitchFamily="18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200" b="1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𝒅𝒃</m:t>
                      </m:r>
                      <m:d>
                        <m:dPr>
                          <m:ctrlPr>
                            <a:rPr lang="en-US" sz="2200" b="1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2200" b="1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𝑻</m:t>
                          </m:r>
                        </m:e>
                      </m:d>
                      <m:r>
                        <a:rPr lang="en-US" sz="2200" b="1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≝</m:t>
                      </m:r>
                      <m:sSubSup>
                        <m:sSubSupPr>
                          <m:ctrlPr>
                            <a:rPr lang="en-US" sz="2200" b="1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2200" b="1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200" b="1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1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𝑻</m:t>
                                  </m:r>
                                  <m:d>
                                    <m:dPr>
                                      <m:ctrlPr>
                                        <a:rPr lang="en-US" sz="2200" b="1" i="1" smtClean="0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200" b="1" i="1" smtClean="0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𝑰</m:t>
                                      </m:r>
                                    </m:e>
                                  </m:d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2200" b="1" i="1" smtClean="0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lit/>
                                        </m:rPr>
                                        <a:rPr lang="en-US" sz="2200" b="1" i="1" smtClean="0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||</m:t>
                                      </m:r>
                                      <m:r>
                                        <a:rPr lang="en-US" sz="2200" b="1" i="1" smtClean="0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𝑨</m:t>
                                      </m:r>
                                      <m:r>
                                        <m:rPr>
                                          <m:lit/>
                                        </m:rPr>
                                        <a:rPr lang="en-US" sz="2200" b="1" i="1" smtClean="0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||</m:t>
                                      </m:r>
                                    </m:e>
                                    <m:sup>
                                      <m:r>
                                        <a:rPr lang="en-US" sz="2200" b="1" i="1" smtClean="0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US" sz="2200" b="1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200" b="1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1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2200" b="1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𝒏</m:t>
                                  </m:r>
                                </m:den>
                              </m:f>
                              <m:r>
                                <a:rPr lang="en-US" sz="2200" b="1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𝑰</m:t>
                              </m:r>
                            </m:e>
                          </m:d>
                        </m:e>
                        <m:sub>
                          <m:r>
                            <a:rPr lang="en-US" sz="2200" b="1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𝑭</m:t>
                          </m:r>
                        </m:sub>
                        <m:sup>
                          <m:r>
                            <a:rPr lang="en-US" sz="2200" b="1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en-US" sz="2200" b="1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2200" b="1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2200" b="1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200" b="1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200" b="1" i="1" smtClean="0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200" b="1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𝑻</m:t>
                                      </m:r>
                                    </m:e>
                                    <m:sup>
                                      <m:r>
                                        <a:rPr lang="en-US" sz="2200" b="1" i="1" smtClean="0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sz="2200" b="1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200" b="1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𝑰</m:t>
                                      </m:r>
                                    </m:e>
                                  </m:d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2200" b="1" i="1" smtClean="0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lit/>
                                        </m:rPr>
                                        <a:rPr lang="en-US" sz="2200" b="1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||</m:t>
                                      </m:r>
                                      <m:r>
                                        <a:rPr lang="en-US" sz="2200" b="1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𝑨</m:t>
                                      </m:r>
                                      <m:r>
                                        <m:rPr>
                                          <m:lit/>
                                        </m:rPr>
                                        <a:rPr lang="en-US" sz="2200" b="1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||</m:t>
                                      </m:r>
                                    </m:e>
                                    <m:sup>
                                      <m:r>
                                        <a:rPr lang="en-US" sz="2200" b="1" i="1" smtClean="0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US" sz="2200" b="1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200" b="1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1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2200" b="1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𝒏</m:t>
                                  </m:r>
                                </m:den>
                              </m:f>
                              <m:r>
                                <a:rPr lang="en-US" sz="2200" b="1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𝑰</m:t>
                              </m:r>
                            </m:e>
                          </m:d>
                        </m:e>
                        <m:sub>
                          <m:r>
                            <a:rPr lang="en-US" sz="2200" b="1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𝑭</m:t>
                          </m:r>
                        </m:sub>
                        <m:sup>
                          <m:r>
                            <a:rPr lang="en-US" sz="2200" b="1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</m:t>
                          </m:r>
                        </m:sup>
                      </m:sSubSup>
                    </m:oMath>
                  </m:oMathPara>
                </a14:m>
                <a:endParaRPr lang="en-US" sz="2200" b="1" dirty="0">
                  <a:latin typeface="Calibri" pitchFamily="34" charset="0"/>
                  <a:ea typeface="Calibri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0EDF2B5-0D0B-42B7-A5DB-12A87514D4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5536" y="2964016"/>
                <a:ext cx="7560840" cy="1473096"/>
              </a:xfrm>
              <a:prstGeom prst="rect">
                <a:avLst/>
              </a:prstGeom>
              <a:blipFill>
                <a:blip r:embed="rId7"/>
                <a:stretch>
                  <a:fillRect l="-966" t="-2459"/>
                </a:stretch>
              </a:blip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474CAC0-FAAF-4E4B-B2A9-3A512CBBDE61}"/>
                  </a:ext>
                </a:extLst>
              </p14:cNvPr>
              <p14:cNvContentPartPr/>
              <p14:nvPr/>
            </p14:nvContentPartPr>
            <p14:xfrm>
              <a:off x="604080" y="2066760"/>
              <a:ext cx="7515000" cy="35229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474CAC0-FAAF-4E4B-B2A9-3A512CBBDE6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94720" y="2057400"/>
                <a:ext cx="7533720" cy="3541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47627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6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Operator Balancing – Algorithm 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 bwMode="auto">
              <a:xfrm>
                <a:off x="467544" y="1052736"/>
                <a:ext cx="8314506" cy="83099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b="1" dirty="0">
                    <a:solidFill>
                      <a:srgbClr val="800000"/>
                    </a:solidFill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Problem: </a:t>
                </a: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operator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𝐓</m:t>
                    </m:r>
                    <m:r>
                      <a:rPr lang="en-US" sz="2400" b="1" i="0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=</m:t>
                    </m:r>
                    <m:r>
                      <a:rPr lang="en-US" sz="2400" b="1" i="1">
                        <a:latin typeface="Cambria Math" charset="0"/>
                        <a:ea typeface="Calibri" pitchFamily="34" charset="0"/>
                        <a:cs typeface="Times New Roman" pitchFamily="18" charset="0"/>
                      </a:rPr>
                      <m:t>(</m:t>
                    </m:r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 charset="0"/>
                            <a:ea typeface="Calibri" pitchFamily="34" charset="0"/>
                            <a:cs typeface="Times New Roman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2400" b="1" i="1">
                            <a:latin typeface="Cambria Math" charset="0"/>
                            <a:ea typeface="Calibri" pitchFamily="34" charset="0"/>
                            <a:cs typeface="Times New Roman" pitchFamily="18" charset="0"/>
                          </a:rPr>
                          <m:t>𝟏</m:t>
                        </m:r>
                      </m:sub>
                    </m:sSub>
                    <m:r>
                      <a:rPr lang="en-US" sz="2400" b="1" i="1">
                        <a:latin typeface="Cambria Math" charset="0"/>
                        <a:ea typeface="Calibri" pitchFamily="34" charset="0"/>
                        <a:cs typeface="Times New Roman" pitchFamily="18" charset="0"/>
                      </a:rPr>
                      <m:t>,…, </m:t>
                    </m:r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 charset="0"/>
                            <a:ea typeface="Calibri" pitchFamily="34" charset="0"/>
                            <a:cs typeface="Times New Roman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2400" b="1" i="1">
                            <a:latin typeface="Cambria Math" charset="0"/>
                            <a:ea typeface="Calibri" pitchFamily="34" charset="0"/>
                            <a:cs typeface="Times New Roman" pitchFamily="18" charset="0"/>
                          </a:rPr>
                          <m:t>𝒎</m:t>
                        </m:r>
                      </m:sub>
                    </m:sSub>
                    <m:r>
                      <a:rPr lang="en-US" sz="2400" b="1" i="1">
                        <a:latin typeface="Cambria Math" charset="0"/>
                        <a:ea typeface="Calibri" pitchFamily="34" charset="0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𝝐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&gt;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𝟎</m:t>
                    </m:r>
                  </m:oMath>
                </a14:m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, can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𝑻</m:t>
                    </m:r>
                  </m:oMath>
                </a14:m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be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𝝐</m:t>
                    </m:r>
                  </m:oMath>
                </a14:m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-scaled to  double stochastic? If yes, find scaling.</a:t>
                </a:r>
                <a:endParaRPr lang="en-US" sz="2400" b="1" dirty="0">
                  <a:latin typeface="Calibri" pitchFamily="34" charset="0"/>
                  <a:ea typeface="Calibri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7544" y="1052736"/>
                <a:ext cx="8314506" cy="830997"/>
              </a:xfrm>
              <a:prstGeom prst="rect">
                <a:avLst/>
              </a:prstGeom>
              <a:blipFill>
                <a:blip r:embed="rId3"/>
                <a:stretch>
                  <a:fillRect l="-1098" t="-5072" r="-1098" b="-15217"/>
                </a:stretch>
              </a:blip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 bwMode="auto">
              <a:xfrm>
                <a:off x="467544" y="2132856"/>
                <a:ext cx="8352928" cy="230832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400" b="1" dirty="0">
                    <a:solidFill>
                      <a:srgbClr val="800000"/>
                    </a:solidFill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Algorithm G [</a:t>
                </a:r>
                <a:r>
                  <a:rPr lang="en-US" sz="2400" b="1" dirty="0" err="1">
                    <a:solidFill>
                      <a:srgbClr val="800000"/>
                    </a:solidFill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Gurvits</a:t>
                </a:r>
                <a:r>
                  <a:rPr lang="en-US" sz="2400" b="1" dirty="0">
                    <a:solidFill>
                      <a:srgbClr val="800000"/>
                    </a:solidFill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’ 04]:</a:t>
                </a:r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   Repeat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charset="0"/>
                        <a:ea typeface="Calibri" pitchFamily="34" charset="0"/>
                        <a:cs typeface="Times New Roman" pitchFamily="18" charset="0"/>
                      </a:rPr>
                      <m:t>𝒌</m:t>
                    </m:r>
                  </m:oMath>
                </a14:m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times:</a:t>
                </a:r>
              </a:p>
              <a:p>
                <a:pPr marL="914400" lvl="1" indent="-457200" fontAlgn="base">
                  <a:spcBef>
                    <a:spcPct val="0"/>
                  </a:spcBef>
                  <a:spcAft>
                    <a:spcPct val="0"/>
                  </a:spcAft>
                  <a:buFont typeface="+mj-lt"/>
                  <a:buAutoNum type="arabicPeriod"/>
                </a:pP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Left normalize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charset="0"/>
                        <a:ea typeface="Calibri" pitchFamily="34" charset="0"/>
                        <a:cs typeface="Times New Roman" pitchFamily="18" charset="0"/>
                      </a:rPr>
                      <m:t>𝑻</m:t>
                    </m:r>
                    <m:r>
                      <a:rPr lang="en-US" sz="2400" b="1" i="1" smtClean="0">
                        <a:latin typeface="Cambria Math" charset="0"/>
                        <a:ea typeface="Calibri" pitchFamily="34" charset="0"/>
                        <a:cs typeface="Times New Roman" pitchFamily="18" charset="0"/>
                      </a:rPr>
                      <m:t>(</m:t>
                    </m:r>
                    <m:r>
                      <a:rPr lang="en-US" sz="2400" b="1" i="1" smtClean="0">
                        <a:latin typeface="Cambria Math" charset="0"/>
                        <a:ea typeface="Calibri" pitchFamily="34" charset="0"/>
                        <a:cs typeface="Times New Roman" pitchFamily="18" charset="0"/>
                      </a:rPr>
                      <m:t>𝑿</m:t>
                    </m:r>
                    <m:r>
                      <a:rPr lang="en-US" sz="2400" b="1" i="1" smtClean="0">
                        <a:latin typeface="Cambria Math" charset="0"/>
                        <a:ea typeface="Calibri" pitchFamily="34" charset="0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, i.e. make</a:t>
                </a:r>
                <a:r>
                  <a:rPr lang="en-US" sz="2400" dirty="0">
                    <a:latin typeface="Calibri" pitchFamily="34" charset="0"/>
                    <a:ea typeface="Cambria Math" charset="0"/>
                    <a:cs typeface="Cambria Math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𝑻</m:t>
                    </m:r>
                    <m:d>
                      <m:d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𝑰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∝</m:t>
                    </m:r>
                    <m:r>
                      <a:rPr lang="en-US" sz="2400" b="1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𝑰</m:t>
                    </m:r>
                    <m:r>
                      <a:rPr lang="en-US" sz="2400" b="1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.</m:t>
                    </m:r>
                  </m:oMath>
                </a14:m>
                <a:endParaRPr lang="en-US" sz="2400" b="1" dirty="0">
                  <a:latin typeface="Calibri" pitchFamily="34" charset="0"/>
                  <a:ea typeface="Cambria Math" charset="0"/>
                  <a:cs typeface="Cambria Math" charset="0"/>
                </a:endParaRPr>
              </a:p>
              <a:p>
                <a:pPr marL="914400" lvl="1" indent="-457200" fontAlgn="base">
                  <a:spcBef>
                    <a:spcPct val="0"/>
                  </a:spcBef>
                  <a:spcAft>
                    <a:spcPct val="0"/>
                  </a:spcAft>
                  <a:buFont typeface="+mj-lt"/>
                  <a:buAutoNum type="arabicPeriod"/>
                </a:pP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Right normalize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latin typeface="Cambria Math" charset="0"/>
                        <a:ea typeface="Calibri" pitchFamily="34" charset="0"/>
                        <a:cs typeface="Times New Roman" pitchFamily="18" charset="0"/>
                      </a:rPr>
                      <m:t>𝐓</m:t>
                    </m:r>
                    <m:r>
                      <a:rPr lang="en-US" sz="2400" b="1" i="0" smtClean="0">
                        <a:latin typeface="Cambria Math" charset="0"/>
                        <a:ea typeface="Calibri" pitchFamily="34" charset="0"/>
                        <a:cs typeface="Times New Roman" pitchFamily="18" charset="0"/>
                      </a:rPr>
                      <m:t>(</m:t>
                    </m:r>
                    <m:r>
                      <a:rPr lang="en-US" sz="2400" b="1" i="0" smtClean="0">
                        <a:latin typeface="Cambria Math" charset="0"/>
                        <a:ea typeface="Calibri" pitchFamily="34" charset="0"/>
                        <a:cs typeface="Times New Roman" pitchFamily="18" charset="0"/>
                      </a:rPr>
                      <m:t>𝐗</m:t>
                    </m:r>
                    <m:r>
                      <a:rPr lang="en-US" sz="2400" b="1" i="0" smtClean="0">
                        <a:latin typeface="Cambria Math" charset="0"/>
                        <a:ea typeface="Calibri" pitchFamily="34" charset="0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, i.e. make</a:t>
                </a:r>
                <a:r>
                  <a:rPr lang="en-US" sz="2400" dirty="0">
                    <a:latin typeface="Calibri" pitchFamily="34" charset="0"/>
                    <a:ea typeface="Cambria Math" charset="0"/>
                    <a:cs typeface="Cambria Math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𝑻</m:t>
                        </m:r>
                      </m:e>
                      <m:sup>
                        <m:r>
                          <a:rPr lang="en-US" sz="2400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sz="2400" b="1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sz="2400" b="1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𝑰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∝</m:t>
                    </m:r>
                    <m:r>
                      <a:rPr lang="en-US" sz="2400" b="1" i="1">
                        <a:latin typeface="Cambria Math" charset="0"/>
                        <a:ea typeface="Cambria Math" charset="0"/>
                        <a:cs typeface="Cambria Math" charset="0"/>
                      </a:rPr>
                      <m:t>𝑰</m:t>
                    </m:r>
                    <m:r>
                      <a:rPr lang="en-US" sz="2400" b="1" i="1">
                        <a:latin typeface="Cambria Math" charset="0"/>
                        <a:ea typeface="Cambria Math" charset="0"/>
                        <a:cs typeface="Cambria Math" charset="0"/>
                      </a:rPr>
                      <m:t>.</m:t>
                    </m:r>
                  </m:oMath>
                </a14:m>
                <a:endParaRPr lang="en-US" sz="2400" dirty="0">
                  <a:latin typeface="Calibri" pitchFamily="34" charset="0"/>
                  <a:ea typeface="Calibri" pitchFamily="34" charset="0"/>
                  <a:cs typeface="Times New Roman" pitchFamily="18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   If at any point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𝐝𝐛</m:t>
                    </m:r>
                    <m:d>
                      <m:d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400" b="1" i="0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𝐓</m:t>
                        </m:r>
                      </m:e>
                    </m:d>
                    <m:r>
                      <a:rPr lang="en-US" sz="2400" b="1" i="0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&lt;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𝝐</m:t>
                    </m:r>
                  </m:oMath>
                </a14:m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</a:t>
                </a:r>
                <a:r>
                  <a:rPr lang="en-US" sz="2400" b="1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</a:t>
                </a: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output scaling. 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   Else output </a:t>
                </a:r>
                <a:r>
                  <a:rPr lang="en-US" sz="2400" b="1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no scaling</a:t>
                </a: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.</a:t>
                </a:r>
                <a:endParaRPr lang="en-US" sz="2400" b="1" dirty="0">
                  <a:latin typeface="Calibri" pitchFamily="34" charset="0"/>
                  <a:ea typeface="Calibri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7544" y="2132856"/>
                <a:ext cx="8352928" cy="2308324"/>
              </a:xfrm>
              <a:prstGeom prst="rect">
                <a:avLst/>
              </a:prstGeom>
              <a:blipFill>
                <a:blip r:embed="rId4"/>
                <a:stretch>
                  <a:fillRect l="-1093" t="-1837" b="-4724"/>
                </a:stretch>
              </a:blip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 bwMode="auto">
              <a:xfrm>
                <a:off x="395536" y="4964975"/>
                <a:ext cx="6408712" cy="120032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342900" marR="0" lvl="0" indent="-34290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charset="0"/>
                  <a:buChar char="•"/>
                  <a:tabLst/>
                  <a:defRPr/>
                </a:pP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Which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𝒌</m:t>
                    </m:r>
                  </m:oMath>
                </a14:m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should we choose?</a:t>
                </a:r>
              </a:p>
              <a:p>
                <a:pPr marL="342900" lvl="0" indent="-342900" fontAlgn="base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buChar char="•"/>
                  <a:defRPr/>
                </a:pP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Is there 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𝝐</m:t>
                        </m:r>
                      </m:e>
                      <m:sub>
                        <m: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such that if can scale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𝝐</m:t>
                        </m:r>
                      </m:e>
                      <m:sub>
                        <m: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then can scale for any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𝝐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?</m:t>
                    </m:r>
                  </m:oMath>
                </a14:m>
                <a:endParaRPr lang="en-US" sz="2400" dirty="0">
                  <a:latin typeface="Calibri" pitchFamily="34" charset="0"/>
                  <a:ea typeface="Calibri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5536" y="4964975"/>
                <a:ext cx="6408712" cy="1200329"/>
              </a:xfrm>
              <a:prstGeom prst="rect">
                <a:avLst/>
              </a:prstGeom>
              <a:blipFill>
                <a:blip r:embed="rId5"/>
                <a:stretch>
                  <a:fillRect l="-1235" t="-3518" b="-10050"/>
                </a:stretch>
              </a:blip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7668344" y="5229200"/>
            <a:ext cx="1368152" cy="1460376"/>
            <a:chOff x="5532140" y="4149080"/>
            <a:chExt cx="1550875" cy="1820416"/>
          </a:xfrm>
        </p:grpSpPr>
        <p:sp>
          <p:nvSpPr>
            <p:cNvPr id="9" name="Texto explicativo em forma de nuvem 11"/>
            <p:cNvSpPr/>
            <p:nvPr/>
          </p:nvSpPr>
          <p:spPr>
            <a:xfrm>
              <a:off x="6228184" y="4149080"/>
              <a:ext cx="854831" cy="720080"/>
            </a:xfrm>
            <a:prstGeom prst="cloudCallou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36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?</a:t>
              </a:r>
            </a:p>
          </p:txBody>
        </p:sp>
        <p:pic>
          <p:nvPicPr>
            <p:cNvPr id="10" name="Imagem 19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2140" y="4695537"/>
              <a:ext cx="1280054" cy="1273959"/>
            </a:xfrm>
            <a:prstGeom prst="rect">
              <a:avLst/>
            </a:prstGeom>
          </p:spPr>
        </p:pic>
      </p:grp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E9AF2A8-ECA0-4B6B-AAB0-4EE8A59F4177}"/>
                  </a:ext>
                </a:extLst>
              </p14:cNvPr>
              <p14:cNvContentPartPr/>
              <p14:nvPr/>
            </p14:nvContentPartPr>
            <p14:xfrm>
              <a:off x="5793480" y="2585160"/>
              <a:ext cx="204120" cy="2880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E9AF2A8-ECA0-4B6B-AAB0-4EE8A59F417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784120" y="2575800"/>
                <a:ext cx="222840" cy="306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93892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Analysis – General Approach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 bwMode="auto">
              <a:xfrm>
                <a:off x="323528" y="1196752"/>
                <a:ext cx="8496944" cy="465172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400" b="1" dirty="0">
                    <a:solidFill>
                      <a:srgbClr val="800000"/>
                    </a:solidFill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Three steps:</a:t>
                </a:r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2400" b="1" dirty="0">
                  <a:latin typeface="Calibri" pitchFamily="34" charset="0"/>
                  <a:ea typeface="Calibri" pitchFamily="34" charset="0"/>
                  <a:cs typeface="Times New Roman" pitchFamily="18" charset="0"/>
                </a:endParaRPr>
              </a:p>
              <a:p>
                <a:pPr marL="914400" lvl="1" indent="-457200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 typeface="+mj-lt"/>
                  <a:buAutoNum type="arabicPeriod"/>
                </a:pPr>
                <a:r>
                  <a:rPr lang="en-US" sz="2400" b="1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[Upper bound]</a:t>
                </a: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Potential function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𝚽</m:t>
                    </m:r>
                  </m:oMath>
                </a14:m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is norm of input. </a:t>
                </a:r>
              </a:p>
              <a:p>
                <a:pPr marL="1371600" lvl="2" indent="-457200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b="1" i="0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𝚽</m:t>
                    </m:r>
                  </m:oMath>
                </a14:m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upper bounded by input size</a:t>
                </a:r>
              </a:p>
              <a:p>
                <a:pPr marL="914400" lvl="1" indent="-457200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 typeface="+mj-lt"/>
                  <a:buAutoNum type="arabicPeriod"/>
                </a:pPr>
                <a:r>
                  <a:rPr lang="en-US" sz="2400" b="1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[Progress/step]</a:t>
                </a: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If we are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𝝐</m:t>
                    </m:r>
                  </m:oMath>
                </a14:m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-far from DB then normalization decreases value of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𝚽</m:t>
                    </m:r>
                  </m:oMath>
                </a14:m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by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×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𝒆𝒙𝒑</m:t>
                    </m:r>
                    <m:d>
                      <m:d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𝑶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(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𝝐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</a:t>
                </a:r>
              </a:p>
              <a:p>
                <a:pPr marL="914400" lvl="1" indent="-457200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 typeface="+mj-lt"/>
                  <a:buAutoNum type="arabicPeriod"/>
                </a:pPr>
                <a:r>
                  <a:rPr lang="en-US" sz="2400" b="1" dirty="0">
                    <a:ea typeface="Calibri" pitchFamily="34" charset="0"/>
                    <a:cs typeface="Times New Roman" pitchFamily="18" charset="0"/>
                  </a:rPr>
                  <a:t>[Lower bound]</a:t>
                </a:r>
                <a:r>
                  <a:rPr lang="en-US" sz="2400" b="0" dirty="0">
                    <a:ea typeface="Calibri" pitchFamily="34" charset="0"/>
                    <a:cs typeface="Times New Roman" pitchFamily="18" charset="0"/>
                  </a:rPr>
                  <a:t> If there is scaling, </a:t>
                </a:r>
                <a:r>
                  <a:rPr lang="en-US" sz="2400" b="0" i="1" dirty="0">
                    <a:ea typeface="Calibri" pitchFamily="34" charset="0"/>
                    <a:cs typeface="Times New Roman" pitchFamily="18" charset="0"/>
                  </a:rPr>
                  <a:t>“some property”</a:t>
                </a:r>
                <a:r>
                  <a:rPr lang="en-US" sz="2400" b="0" dirty="0">
                    <a:ea typeface="Calibri" pitchFamily="34" charset="0"/>
                    <a:cs typeface="Times New Roman" pitchFamily="18" charset="0"/>
                  </a:rPr>
                  <a:t> tells us that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𝚽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≥</m:t>
                    </m:r>
                    <m:r>
                      <a:rPr lang="en-US" sz="2400" b="1" i="0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𝐞𝐱𝐩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⁡(−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𝒑𝒐𝒍𝒚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(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𝒏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))</m:t>
                    </m:r>
                  </m:oMath>
                </a14:m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</a:t>
                </a:r>
              </a:p>
              <a:p>
                <a:pPr marL="1828800" lvl="3" indent="-457200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Bounded away from zero 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528" y="1196752"/>
                <a:ext cx="8496944" cy="4651723"/>
              </a:xfrm>
              <a:prstGeom prst="rect">
                <a:avLst/>
              </a:prstGeom>
              <a:blipFill>
                <a:blip r:embed="rId3"/>
                <a:stretch>
                  <a:fillRect l="-1003" t="-915" b="-1961"/>
                </a:stretch>
              </a:blip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3A3EF82-80AD-499A-97B5-A070F95B384F}"/>
                  </a:ext>
                </a:extLst>
              </p:cNvPr>
              <p:cNvSpPr txBox="1"/>
              <p:nvPr/>
            </p:nvSpPr>
            <p:spPr bwMode="auto">
              <a:xfrm>
                <a:off x="611560" y="6093296"/>
                <a:ext cx="7992888" cy="46166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R="0" lvl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tabLst/>
                  <a:defRPr/>
                </a:pP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Approach proves correctness &amp; running time of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𝒑𝒐𝒍𝒚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(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𝒏𝒃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/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𝝐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sz="2400" b="1" dirty="0">
                  <a:latin typeface="Calibri" pitchFamily="34" charset="0"/>
                  <a:ea typeface="Calibri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3A3EF82-80AD-499A-97B5-A070F95B38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1560" y="6093296"/>
                <a:ext cx="7992888" cy="461665"/>
              </a:xfrm>
              <a:prstGeom prst="rect">
                <a:avLst/>
              </a:prstGeom>
              <a:blipFill>
                <a:blip r:embed="rId4"/>
                <a:stretch>
                  <a:fillRect l="-1066" t="-9091" b="-28571"/>
                </a:stretch>
              </a:blip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7ED9FD8-0026-4724-B809-0E2874C9DA07}"/>
                  </a:ext>
                </a:extLst>
              </p14:cNvPr>
              <p14:cNvContentPartPr/>
              <p14:nvPr/>
            </p14:nvContentPartPr>
            <p14:xfrm>
              <a:off x="1728000" y="4656600"/>
              <a:ext cx="5756760" cy="16531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7ED9FD8-0026-4724-B809-0E2874C9DA0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718640" y="4647240"/>
                <a:ext cx="5775480" cy="1671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56344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971800" y="1484784"/>
            <a:ext cx="5867400" cy="1970046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pt-BR" sz="4000" cap="none" dirty="0" err="1"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>Today</a:t>
            </a:r>
            <a:r>
              <a:rPr lang="pt-BR" sz="4000" cap="none" dirty="0"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> </a:t>
            </a:r>
            <a:endParaRPr lang="pt-BR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121392" y="1584662"/>
            <a:ext cx="12192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7000" b="1" dirty="0">
                <a:solidFill>
                  <a:srgbClr val="F26200">
                    <a:alpha val="40000"/>
                  </a:srgbClr>
                </a:solidFill>
                <a:cs typeface="Arial" pitchFamily="34" charset="0"/>
              </a:rPr>
              <a:t>1</a:t>
            </a:r>
          </a:p>
        </p:txBody>
      </p:sp>
      <p:sp>
        <p:nvSpPr>
          <p:cNvPr id="13" name="Text Placeholder 9"/>
          <p:cNvSpPr txBox="1">
            <a:spLocks/>
          </p:cNvSpPr>
          <p:nvPr/>
        </p:nvSpPr>
        <p:spPr>
          <a:xfrm>
            <a:off x="3851920" y="3933056"/>
            <a:ext cx="3888432" cy="37578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pt-BR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pt-BR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pt-BR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pt-BR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pt-BR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pt-BR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pt-BR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pt-BR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pt-BR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sz="2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Scaling Problems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2FA76B08-8E70-E742-A990-5010A3CFF962}"/>
              </a:ext>
            </a:extLst>
          </p:cNvPr>
          <p:cNvSpPr txBox="1">
            <a:spLocks/>
          </p:cNvSpPr>
          <p:nvPr/>
        </p:nvSpPr>
        <p:spPr>
          <a:xfrm>
            <a:off x="3851920" y="3485261"/>
            <a:ext cx="3888432" cy="37578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pt-BR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pt-BR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pt-BR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pt-BR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pt-BR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pt-BR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pt-BR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pt-BR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pt-BR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sz="2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(Brief) Motivation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22E11C8C-F440-43BD-9C61-182C2AE4D867}"/>
              </a:ext>
            </a:extLst>
          </p:cNvPr>
          <p:cNvSpPr txBox="1">
            <a:spLocks/>
          </p:cNvSpPr>
          <p:nvPr/>
        </p:nvSpPr>
        <p:spPr>
          <a:xfrm>
            <a:off x="3851920" y="4421365"/>
            <a:ext cx="3456384" cy="37578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pt-BR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pt-BR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pt-BR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pt-BR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pt-BR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pt-BR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pt-BR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pt-BR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pt-BR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sz="2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Scaling Algorithms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8F9D5263-E9A5-4F9D-B82E-F30AE9BF3359}"/>
              </a:ext>
            </a:extLst>
          </p:cNvPr>
          <p:cNvSpPr txBox="1">
            <a:spLocks/>
          </p:cNvSpPr>
          <p:nvPr/>
        </p:nvSpPr>
        <p:spPr>
          <a:xfrm>
            <a:off x="3851920" y="4853413"/>
            <a:ext cx="3456384" cy="37578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pt-BR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pt-BR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pt-BR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pt-BR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pt-BR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pt-BR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pt-BR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pt-BR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pt-BR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sz="2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Analysis &amp; PIT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08CCC94-60E5-42F7-B6C0-258D8509E72A}"/>
              </a:ext>
            </a:extLst>
          </p:cNvPr>
          <p:cNvSpPr txBox="1">
            <a:spLocks/>
          </p:cNvSpPr>
          <p:nvPr/>
        </p:nvSpPr>
        <p:spPr>
          <a:xfrm>
            <a:off x="3851920" y="5301208"/>
            <a:ext cx="4680520" cy="37578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pt-BR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pt-BR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pt-BR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pt-BR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pt-BR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pt-BR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pt-BR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pt-BR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pt-BR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sz="2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Motivation/Prelude to Cole’s talk</a:t>
            </a:r>
          </a:p>
        </p:txBody>
      </p:sp>
    </p:spTree>
    <p:extLst>
      <p:ext uri="{BB962C8B-B14F-4D97-AF65-F5344CB8AC3E}">
        <p14:creationId xmlns:p14="http://schemas.microsoft.com/office/powerpoint/2010/main" val="18082029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Analysis – Revisited (matrix scaling)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 bwMode="auto">
              <a:xfrm>
                <a:off x="107504" y="947081"/>
                <a:ext cx="9036496" cy="500951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400" b="1" dirty="0">
                    <a:solidFill>
                      <a:srgbClr val="800000"/>
                    </a:solidFill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Three steps:</a:t>
                </a:r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1000" b="1" dirty="0">
                  <a:latin typeface="Calibri" pitchFamily="34" charset="0"/>
                  <a:ea typeface="Calibri" pitchFamily="34" charset="0"/>
                  <a:cs typeface="Times New Roman" pitchFamily="18" charset="0"/>
                </a:endParaRPr>
              </a:p>
              <a:p>
                <a:pPr marL="914400" lvl="1" indent="-457200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 typeface="+mj-lt"/>
                  <a:buAutoNum type="arabicPeriod"/>
                </a:pPr>
                <a:r>
                  <a:rPr lang="en-US" sz="2400" b="1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[Upper bound]</a:t>
                </a: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Potential function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𝚽</m:t>
                    </m:r>
                    <m:r>
                      <a:rPr lang="en-US" sz="2400" b="1" i="0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=</m:t>
                    </m:r>
                    <m:r>
                      <m:rPr>
                        <m:lit/>
                      </m:rPr>
                      <a:rPr lang="en-US" sz="2400" b="1" i="0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||</m:t>
                    </m:r>
                    <m:r>
                      <a:rPr lang="en-US" sz="2400" b="1" i="0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𝐀</m:t>
                    </m:r>
                    <m:r>
                      <m:rPr>
                        <m:lit/>
                      </m:rPr>
                      <a:rPr lang="en-US" sz="2400" b="1" i="0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|</m:t>
                    </m:r>
                    <m:sSup>
                      <m:sSup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sz="2400" b="1" i="0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|</m:t>
                        </m:r>
                      </m:e>
                      <m:sup>
                        <m:r>
                          <a:rPr lang="en-US" sz="2400" b="1" i="0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2400" dirty="0">
                  <a:latin typeface="Calibri" pitchFamily="34" charset="0"/>
                  <a:ea typeface="Calibri" pitchFamily="34" charset="0"/>
                  <a:cs typeface="Times New Roman" pitchFamily="18" charset="0"/>
                </a:endParaRPr>
              </a:p>
              <a:p>
                <a:pPr marL="1371600" lvl="2" indent="-457200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b="1" i="0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𝚽</m:t>
                    </m:r>
                  </m:oMath>
                </a14:m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upper bounded by input size</a:t>
                </a:r>
              </a:p>
              <a:p>
                <a:pPr marL="914400" lvl="1" indent="-457200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 typeface="+mj-lt"/>
                  <a:buAutoNum type="arabicPeriod"/>
                </a:pPr>
                <a:r>
                  <a:rPr lang="en-US" sz="2400" b="1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[Progress/step]</a:t>
                </a: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If we are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𝝐</m:t>
                    </m:r>
                  </m:oMath>
                </a14:m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-far from DB then normalization decreases value of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𝚽</m:t>
                    </m:r>
                  </m:oMath>
                </a14:m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by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×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𝒆𝒙𝒑</m:t>
                    </m:r>
                    <m:d>
                      <m:d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𝑶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(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𝝐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</a:t>
                </a:r>
              </a:p>
              <a:p>
                <a:pPr marL="914400" lvl="1" indent="-457200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 typeface="+mj-lt"/>
                  <a:buAutoNum type="arabicPeriod"/>
                </a:pPr>
                <a:r>
                  <a:rPr lang="en-US" sz="2400" b="1" dirty="0">
                    <a:ea typeface="Calibri" pitchFamily="34" charset="0"/>
                    <a:cs typeface="Times New Roman" pitchFamily="18" charset="0"/>
                  </a:rPr>
                  <a:t>[Lower bound]</a:t>
                </a:r>
                <a:r>
                  <a:rPr lang="en-US" sz="2400" b="0" dirty="0">
                    <a:ea typeface="Calibri" pitchFamily="34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𝐀</m:t>
                    </m:r>
                  </m:oMath>
                </a14:m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not in null cone, there is “nice” invariant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𝒑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(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𝒁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s.t.</a:t>
                </a: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𝒑</m:t>
                    </m:r>
                    <m:d>
                      <m:d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𝑨</m:t>
                        </m:r>
                      </m:e>
                    </m:d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≠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𝟎</m:t>
                    </m:r>
                  </m:oMath>
                </a14:m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.  </a:t>
                </a:r>
              </a:p>
              <a:p>
                <a:pPr marL="1371600" lvl="2" indent="-457200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𝒑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(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𝒁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invariant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⇒</m:t>
                    </m:r>
                    <m:r>
                      <a:rPr lang="en-US" sz="2400" b="1" i="0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 </m:t>
                    </m:r>
                    <m:r>
                      <a:rPr lang="en-US" sz="2400" b="1" i="0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𝐩</m:t>
                    </m:r>
                    <m:d>
                      <m:d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400" b="1" i="0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𝐀</m:t>
                        </m:r>
                      </m:e>
                    </m:d>
                    <m:r>
                      <a:rPr lang="en-US" sz="2400" b="1" i="0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=</m:t>
                    </m:r>
                    <m:r>
                      <a:rPr lang="en-US" sz="2400" b="1" i="0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𝐩</m:t>
                    </m:r>
                    <m:d>
                      <m:d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400" b="1" i="0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𝐁</m:t>
                        </m:r>
                      </m:e>
                    </m:d>
                    <m:r>
                      <a:rPr lang="en-US" sz="2400" b="1" i="0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,   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∀ 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𝑩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∈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𝑮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⋅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𝑨</m:t>
                    </m:r>
                  </m:oMath>
                </a14:m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</a:t>
                </a:r>
              </a:p>
              <a:p>
                <a:pPr marL="1371600" lvl="2" indent="-457200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𝒑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(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𝒁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integer </a:t>
                </a:r>
                <a:r>
                  <a:rPr lang="en-US" sz="2400" dirty="0" err="1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coeffs</a:t>
                </a: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⇒</m:t>
                    </m:r>
                    <m:sSup>
                      <m:sSup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sz="2400" b="1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𝐩</m:t>
                            </m:r>
                            <m:d>
                              <m:dPr>
                                <m:ctrlPr>
                                  <a:rPr lang="en-US" sz="2400" b="1" i="1">
                                    <a:latin typeface="Cambria Math" panose="02040503050406030204" pitchFamily="18" charset="0"/>
                                    <a:ea typeface="Calibri" pitchFamily="34" charset="0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1">
                                    <a:latin typeface="Cambria Math" panose="02040503050406030204" pitchFamily="18" charset="0"/>
                                    <a:ea typeface="Calibri" pitchFamily="34" charset="0"/>
                                    <a:cs typeface="Times New Roman" pitchFamily="18" charset="0"/>
                                  </a:rPr>
                                  <m:t>𝐀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𝟐</m:t>
                        </m:r>
                      </m:sup>
                    </m:sSup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≥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𝟏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⇒ </m:t>
                    </m:r>
                    <m:r>
                      <m:rPr>
                        <m:lit/>
                      </m:rP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||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𝑩</m:t>
                    </m:r>
                    <m:r>
                      <m:rPr>
                        <m:lit/>
                      </m:rP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|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|≥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𝒆𝒙𝒑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(−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𝒏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sz="2400" dirty="0">
                  <a:latin typeface="Calibri" pitchFamily="34" charset="0"/>
                  <a:ea typeface="Calibri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7504" y="947081"/>
                <a:ext cx="9036496" cy="5009513"/>
              </a:xfrm>
              <a:prstGeom prst="rect">
                <a:avLst/>
              </a:prstGeom>
              <a:blipFill>
                <a:blip r:embed="rId3"/>
                <a:stretch>
                  <a:fillRect l="-1011" t="-850" b="-1699"/>
                </a:stretch>
              </a:blip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3A3EF82-80AD-499A-97B5-A070F95B384F}"/>
                  </a:ext>
                </a:extLst>
              </p:cNvPr>
              <p:cNvSpPr txBox="1"/>
              <p:nvPr/>
            </p:nvSpPr>
            <p:spPr bwMode="auto">
              <a:xfrm>
                <a:off x="611560" y="6207695"/>
                <a:ext cx="7992888" cy="46166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R="0" lvl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tabLst/>
                  <a:defRPr/>
                </a:pP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Proves correctness &amp; running time of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𝒑𝒐𝒍𝒚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(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𝒏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⋅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𝒍𝒐𝒈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(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𝝂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)/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𝝐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sz="2400" b="1" dirty="0">
                  <a:latin typeface="Calibri" pitchFamily="34" charset="0"/>
                  <a:ea typeface="Calibri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3A3EF82-80AD-499A-97B5-A070F95B38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1560" y="6207695"/>
                <a:ext cx="7992888" cy="461665"/>
              </a:xfrm>
              <a:prstGeom prst="rect">
                <a:avLst/>
              </a:prstGeom>
              <a:blipFill>
                <a:blip r:embed="rId4"/>
                <a:stretch>
                  <a:fillRect l="-1066" t="-8974" b="-26923"/>
                </a:stretch>
              </a:blip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E21E0B6-8B8C-46E0-AC2A-EA8A50EC4918}"/>
                  </a:ext>
                </a:extLst>
              </p14:cNvPr>
              <p14:cNvContentPartPr/>
              <p14:nvPr/>
            </p14:nvContentPartPr>
            <p14:xfrm>
              <a:off x="3396600" y="4198680"/>
              <a:ext cx="5211360" cy="22870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E21E0B6-8B8C-46E0-AC2A-EA8A50EC491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87240" y="4189320"/>
                <a:ext cx="5230080" cy="2305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2147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Invariants – Matrix Scaling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 bwMode="auto">
              <a:xfrm>
                <a:off x="35496" y="947081"/>
                <a:ext cx="9036496" cy="5430461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b="1" dirty="0">
                    <a:solidFill>
                      <a:srgbClr val="800000"/>
                    </a:solidFill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Matrix Scaling: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𝑺</m:t>
                    </m:r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𝑻</m:t>
                        </m:r>
                      </m:e>
                      <m:sub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𝒏</m:t>
                        </m:r>
                      </m:sub>
                    </m:sSub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×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𝑺</m:t>
                    </m:r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𝑻</m:t>
                        </m:r>
                      </m:e>
                      <m:sub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𝒏</m:t>
                        </m:r>
                      </m:sub>
                    </m:sSub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 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↷</m:t>
                    </m:r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𝑴</m:t>
                        </m:r>
                      </m:e>
                      <m:sub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𝒏</m:t>
                        </m:r>
                      </m:sub>
                    </m:sSub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ℂ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sz="2400" b="1" dirty="0">
                  <a:solidFill>
                    <a:srgbClr val="800000"/>
                  </a:solidFill>
                  <a:latin typeface="Calibri" pitchFamily="34" charset="0"/>
                  <a:ea typeface="Calibri" pitchFamily="34" charset="0"/>
                  <a:cs typeface="Times New Roman" pitchFamily="18" charset="0"/>
                </a:endParaRPr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1000" b="1" dirty="0">
                  <a:latin typeface="Calibri" pitchFamily="34" charset="0"/>
                  <a:ea typeface="Calibri" pitchFamily="34" charset="0"/>
                  <a:cs typeface="Times New Roman" pitchFamily="18" charset="0"/>
                </a:endParaRPr>
              </a:p>
              <a:p>
                <a:pPr marL="914400" lvl="1" indent="-457200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ea typeface="Calibri" pitchFamily="34" charset="0"/>
                    <a:cs typeface="Times New Roman" pitchFamily="18" charset="0"/>
                  </a:rPr>
                  <a:t>Matching monomials are invariants: </a:t>
                </a:r>
              </a:p>
              <a:p>
                <a:pPr lvl="1" fontAlgn="base">
                  <a:lnSpc>
                    <a:spcPct val="200000"/>
                  </a:lnSpc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b="1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𝑩</m:t>
                      </m:r>
                      <m:r>
                        <a:rPr lang="en-US" sz="2200" b="1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=</m:t>
                      </m:r>
                      <m:r>
                        <a:rPr lang="en-US" sz="2200" b="1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𝑿𝑨𝒀</m:t>
                      </m:r>
                      <m:r>
                        <a:rPr lang="en-US" sz="2200" b="1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⇒∏</m:t>
                      </m:r>
                      <m:sSub>
                        <m:sSubPr>
                          <m:ctrlPr>
                            <a:rPr lang="en-US" sz="2200" b="1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2200" b="1" i="0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𝐛</m:t>
                          </m:r>
                        </m:e>
                        <m:sub>
                          <m:r>
                            <a:rPr lang="en-US" sz="2200" b="1" i="0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𝐢</m:t>
                          </m:r>
                          <m:r>
                            <a:rPr lang="en-US" sz="2200" b="1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𝝈</m:t>
                          </m:r>
                          <m:d>
                            <m:dPr>
                              <m:ctrlPr>
                                <a:rPr lang="en-US" sz="2200" b="1" i="1" smtClean="0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1" i="1" smtClean="0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  <m:t>𝒊</m:t>
                              </m:r>
                            </m:e>
                          </m:d>
                        </m:sub>
                      </m:sSub>
                      <m:r>
                        <a:rPr lang="en-US" sz="2200" b="1" i="0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=</m:t>
                      </m:r>
                      <m:r>
                        <a:rPr lang="en-US" sz="2200" b="1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∏</m:t>
                      </m:r>
                      <m:sSub>
                        <m:sSubPr>
                          <m:ctrlPr>
                            <a:rPr lang="en-US" sz="2200" b="1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2200" b="1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200" b="1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𝒊</m:t>
                          </m:r>
                        </m:sub>
                      </m:sSub>
                      <m:sSub>
                        <m:sSubPr>
                          <m:ctrlPr>
                            <a:rPr lang="en-US" sz="2200" b="1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2200" b="1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sz="2200" b="1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𝒊</m:t>
                          </m:r>
                          <m:r>
                            <a:rPr lang="en-US" sz="2200" b="1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𝝈</m:t>
                          </m:r>
                          <m:d>
                            <m:dPr>
                              <m:ctrlPr>
                                <a:rPr lang="en-US" sz="2200" b="1" i="1" smtClean="0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1" i="1" smtClean="0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  <m:t>𝒊</m:t>
                              </m:r>
                            </m:e>
                          </m:d>
                        </m:sub>
                      </m:sSub>
                      <m:sSub>
                        <m:sSubPr>
                          <m:ctrlPr>
                            <a:rPr lang="en-US" sz="2200" b="1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2200" b="1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sz="2200" b="1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𝝈</m:t>
                          </m:r>
                          <m:d>
                            <m:dPr>
                              <m:ctrlPr>
                                <a:rPr lang="en-US" sz="2200" b="1" i="1" smtClean="0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1" i="1" smtClean="0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  <m:t>𝒊</m:t>
                              </m:r>
                            </m:e>
                          </m:d>
                        </m:sub>
                      </m:sSub>
                      <m:r>
                        <a:rPr lang="en-US" sz="2200" b="1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=∏</m:t>
                      </m:r>
                      <m:sSub>
                        <m:sSubPr>
                          <m:ctrlPr>
                            <a:rPr lang="en-US" sz="2200" b="1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2200" b="1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200" b="1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𝒊</m:t>
                          </m:r>
                        </m:sub>
                      </m:sSub>
                      <m:sSub>
                        <m:sSubPr>
                          <m:ctrlPr>
                            <a:rPr lang="en-US" sz="2200" b="1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2200" b="1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sz="2200" b="1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sz="2200" b="1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⋅∏</m:t>
                      </m:r>
                      <m:sSub>
                        <m:sSubPr>
                          <m:ctrlPr>
                            <a:rPr lang="en-US" sz="2200" b="1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2200" b="1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sz="2200" b="1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𝒊</m:t>
                          </m:r>
                          <m:r>
                            <a:rPr lang="en-US" sz="2200" b="1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𝝈</m:t>
                          </m:r>
                          <m:d>
                            <m:dPr>
                              <m:ctrlPr>
                                <a:rPr lang="en-US" sz="2200" b="1" i="1" smtClean="0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1" i="1" smtClean="0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  <m:t>𝒊</m:t>
                              </m:r>
                            </m:e>
                          </m:d>
                        </m:sub>
                      </m:sSub>
                      <m:r>
                        <a:rPr lang="en-US" sz="2200" b="1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=∏</m:t>
                      </m:r>
                      <m:sSub>
                        <m:sSubPr>
                          <m:ctrlPr>
                            <a:rPr lang="en-US" sz="2200" b="1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2200" b="1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sz="2200" b="1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𝒊</m:t>
                          </m:r>
                          <m:r>
                            <a:rPr lang="en-US" sz="2200" b="1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𝝈</m:t>
                          </m:r>
                          <m:r>
                            <a:rPr lang="en-US" sz="2200" b="1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(</m:t>
                          </m:r>
                          <m:r>
                            <a:rPr lang="en-US" sz="2200" b="1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𝒊</m:t>
                          </m:r>
                          <m:r>
                            <a:rPr lang="en-US" sz="2200" b="1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)</m:t>
                          </m:r>
                        </m:sub>
                      </m:sSub>
                      <m:r>
                        <a:rPr lang="en-US" sz="2200" b="1" i="0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  </m:t>
                      </m:r>
                    </m:oMath>
                  </m:oMathPara>
                </a14:m>
                <a:endParaRPr lang="en-US" sz="2200" dirty="0">
                  <a:latin typeface="Calibri" pitchFamily="34" charset="0"/>
                  <a:ea typeface="Calibri" pitchFamily="34" charset="0"/>
                  <a:cs typeface="Times New Roman" pitchFamily="18" charset="0"/>
                </a:endParaRPr>
              </a:p>
              <a:p>
                <a:pPr marL="914400" lvl="1" indent="-457200" fontAlgn="base">
                  <a:lnSpc>
                    <a:spcPct val="2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Cambria Math" panose="02040503050406030204" pitchFamily="18" charset="0"/>
                    <a:ea typeface="Calibri" pitchFamily="34" charset="0"/>
                    <a:cs typeface="Times New Roman" pitchFamily="18" charset="0"/>
                  </a:rPr>
                  <a:t>They generate all other invariants</a:t>
                </a:r>
              </a:p>
              <a:p>
                <a:pPr marL="1371600" lvl="2" indent="-457200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Cambria Math" panose="02040503050406030204" pitchFamily="18" charset="0"/>
                    <a:ea typeface="Calibri" pitchFamily="34" charset="0"/>
                    <a:cs typeface="Times New Roman" pitchFamily="18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𝑨</m:t>
                    </m:r>
                  </m:oMath>
                </a14:m>
                <a:r>
                  <a:rPr lang="en-US" sz="2400" dirty="0">
                    <a:latin typeface="Cambria Math" panose="02040503050406030204" pitchFamily="18" charset="0"/>
                    <a:ea typeface="Calibri" pitchFamily="34" charset="0"/>
                    <a:cs typeface="Times New Roman" pitchFamily="18" charset="0"/>
                  </a:rPr>
                  <a:t> not in null cone then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𝒑</m:t>
                    </m:r>
                    <m:d>
                      <m:d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𝑨</m:t>
                        </m:r>
                      </m:e>
                    </m:d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≠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𝟎</m:t>
                    </m:r>
                  </m:oMath>
                </a14:m>
                <a:r>
                  <a:rPr lang="en-US" sz="2400" dirty="0">
                    <a:latin typeface="Cambria Math" panose="02040503050406030204" pitchFamily="18" charset="0"/>
                    <a:ea typeface="Calibri" pitchFamily="34" charset="0"/>
                    <a:cs typeface="Times New Roman" pitchFamily="18" charset="0"/>
                  </a:rPr>
                  <a:t> for some matching</a:t>
                </a:r>
              </a:p>
              <a:p>
                <a:pPr marL="914400" lvl="1" indent="-457200" fontAlgn="base">
                  <a:lnSpc>
                    <a:spcPct val="2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𝑨</m:t>
                    </m:r>
                  </m:oMath>
                </a14:m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integer </a:t>
                </a:r>
                <a:r>
                  <a:rPr lang="en-US" sz="2400" dirty="0" err="1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coeffs</a:t>
                </a: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. &amp; </a:t>
                </a:r>
                <a14:m>
                  <m:oMath xmlns:m="http://schemas.openxmlformats.org/officeDocument/2006/math">
                    <m:r>
                      <a:rPr lang="en-US" sz="2400" b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𝐩</m:t>
                    </m:r>
                    <m:d>
                      <m:dPr>
                        <m:ctrlP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400" b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𝐀</m:t>
                        </m:r>
                      </m:e>
                    </m:d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≠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𝟎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⇒</m:t>
                    </m:r>
                    <m:sSup>
                      <m:sSup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sz="2400" b="1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𝐩</m:t>
                            </m:r>
                            <m:d>
                              <m:dPr>
                                <m:ctrlPr>
                                  <a:rPr lang="en-US" sz="2400" b="1" i="1">
                                    <a:latin typeface="Cambria Math" panose="02040503050406030204" pitchFamily="18" charset="0"/>
                                    <a:ea typeface="Calibri" pitchFamily="34" charset="0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1">
                                    <a:latin typeface="Cambria Math" panose="02040503050406030204" pitchFamily="18" charset="0"/>
                                    <a:ea typeface="Calibri" pitchFamily="34" charset="0"/>
                                    <a:cs typeface="Times New Roman" pitchFamily="18" charset="0"/>
                                  </a:rPr>
                                  <m:t>𝐀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𝟐</m:t>
                        </m:r>
                      </m:sup>
                    </m:sSup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≥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𝟏</m:t>
                    </m:r>
                  </m:oMath>
                </a14:m>
                <a:endParaRPr lang="en-US" sz="2400" dirty="0">
                  <a:latin typeface="Calibri" pitchFamily="34" charset="0"/>
                  <a:ea typeface="Calibri" pitchFamily="34" charset="0"/>
                  <a:cs typeface="Times New Roman" pitchFamily="18" charset="0"/>
                </a:endParaRPr>
              </a:p>
              <a:p>
                <a:pPr marL="1371600" lvl="2" indent="-457200" fontAlgn="base">
                  <a:lnSpc>
                    <a:spcPct val="2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𝑩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∈</m:t>
                    </m:r>
                    <m:bar>
                      <m:barPr>
                        <m:pos m:val="top"/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bar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𝑮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⋅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𝑨</m:t>
                        </m:r>
                      </m:e>
                    </m:bar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⇒</m:t>
                    </m:r>
                    <m:r>
                      <m:rPr>
                        <m:lit/>
                      </m:rP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|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𝒑</m:t>
                    </m:r>
                    <m:d>
                      <m:dPr>
                        <m:ctrlP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𝑩</m:t>
                        </m:r>
                      </m:e>
                    </m:d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|</m:t>
                        </m:r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𝟐</m:t>
                        </m:r>
                      </m:sup>
                    </m:sSup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400" b="1" i="1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sz="2400" b="1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𝐩</m:t>
                            </m:r>
                            <m:d>
                              <m:dPr>
                                <m:ctrlPr>
                                  <a:rPr lang="en-US" sz="2400" b="1" i="1">
                                    <a:latin typeface="Cambria Math" panose="02040503050406030204" pitchFamily="18" charset="0"/>
                                    <a:ea typeface="Calibri" pitchFamily="34" charset="0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1">
                                    <a:latin typeface="Cambria Math" panose="02040503050406030204" pitchFamily="18" charset="0"/>
                                    <a:ea typeface="Calibri" pitchFamily="34" charset="0"/>
                                    <a:cs typeface="Times New Roman" pitchFamily="18" charset="0"/>
                                  </a:rPr>
                                  <m:t>𝐀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𝟐</m:t>
                        </m:r>
                      </m:sup>
                    </m:sSup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≥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𝟏</m:t>
                    </m:r>
                  </m:oMath>
                </a14:m>
                <a:endParaRPr lang="en-US" sz="2400" b="1" i="1" dirty="0">
                  <a:latin typeface="Cambria Math" panose="02040503050406030204" pitchFamily="18" charset="0"/>
                  <a:ea typeface="Calibri" pitchFamily="34" charset="0"/>
                  <a:cs typeface="Times New Roman" pitchFamily="18" charset="0"/>
                </a:endParaRPr>
              </a:p>
              <a:p>
                <a:pPr marL="1371600" lvl="2" indent="-457200" fontAlgn="base">
                  <a:lnSpc>
                    <a:spcPct val="2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𝒑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(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𝑩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sz="2400" b="1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</a:t>
                </a: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is a matching monomial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⇒</m:t>
                    </m:r>
                    <m:r>
                      <m:rPr>
                        <m:lit/>
                      </m:rP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||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𝑩</m:t>
                    </m:r>
                    <m:r>
                      <m:rPr>
                        <m:lit/>
                      </m:rP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|</m:t>
                    </m:r>
                    <m:sSup>
                      <m:sSup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|</m:t>
                        </m:r>
                      </m:e>
                      <m:sup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𝟐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𝒏</m:t>
                        </m:r>
                      </m:sup>
                    </m:sSup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≥</m:t>
                    </m:r>
                    <m:r>
                      <m:rPr>
                        <m:lit/>
                      </m:rP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|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𝒑</m:t>
                    </m:r>
                    <m:d>
                      <m:dPr>
                        <m:ctrlP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𝑩</m:t>
                        </m:r>
                      </m:e>
                    </m:d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|</m:t>
                        </m:r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𝟐</m:t>
                        </m:r>
                      </m:sup>
                    </m:sSup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≥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𝟏</m:t>
                    </m:r>
                  </m:oMath>
                </a14:m>
                <a:endParaRPr lang="en-US" sz="2400" b="1" dirty="0">
                  <a:latin typeface="Calibri" pitchFamily="34" charset="0"/>
                  <a:ea typeface="Calibri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496" y="947081"/>
                <a:ext cx="9036496" cy="5430461"/>
              </a:xfrm>
              <a:prstGeom prst="rect">
                <a:avLst/>
              </a:prstGeom>
              <a:blipFill>
                <a:blip r:embed="rId3"/>
                <a:stretch>
                  <a:fillRect l="-1011" t="-784" b="-1456"/>
                </a:stretch>
              </a:blip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B1313BB-BF5A-4B6B-A330-65DDB49E6761}"/>
                  </a:ext>
                </a:extLst>
              </p14:cNvPr>
              <p14:cNvContentPartPr/>
              <p14:nvPr/>
            </p14:nvContentPartPr>
            <p14:xfrm>
              <a:off x="1051920" y="1997280"/>
              <a:ext cx="7176600" cy="8452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B1313BB-BF5A-4B6B-A330-65DDB49E676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42560" y="1987920"/>
                <a:ext cx="7195320" cy="864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0470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Algorithm S –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 bwMode="auto">
              <a:xfrm>
                <a:off x="323528" y="3457705"/>
                <a:ext cx="7488832" cy="296427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400" b="1" dirty="0">
                    <a:solidFill>
                      <a:srgbClr val="800000"/>
                    </a:solidFill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Analysis [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800000"/>
                        </a:solidFill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∼</m:t>
                    </m:r>
                  </m:oMath>
                </a14:m>
                <a:r>
                  <a:rPr lang="en-US" sz="2400" b="1" dirty="0">
                    <a:solidFill>
                      <a:srgbClr val="800000"/>
                    </a:solidFill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LSW’00]: </a:t>
                </a:r>
                <a:endParaRPr lang="en-US" sz="2400" b="1" dirty="0">
                  <a:latin typeface="Calibri" pitchFamily="34" charset="0"/>
                  <a:ea typeface="Calibri" pitchFamily="34" charset="0"/>
                  <a:cs typeface="Times New Roman" pitchFamily="18" charset="0"/>
                </a:endParaRPr>
              </a:p>
              <a:p>
                <a:pPr marL="914400" lvl="1" indent="-457200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 typeface="+mj-lt"/>
                  <a:buAutoNum type="arabicPeriod"/>
                </a:pPr>
                <a:r>
                  <a:rPr lang="en-US" sz="2400" b="1" dirty="0">
                    <a:ea typeface="Calibri" pitchFamily="34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sz="2400" b="1" i="0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||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𝑨</m:t>
                    </m:r>
                    <m:r>
                      <m:rPr>
                        <m:lit/>
                      </m:rP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|</m:t>
                    </m:r>
                    <m:sSup>
                      <m:sSup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|</m:t>
                        </m:r>
                      </m:e>
                      <m:sup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𝟐</m:t>
                        </m:r>
                      </m:sup>
                    </m:sSup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≤</m:t>
                    </m:r>
                    <m:sSup>
                      <m:sSup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𝝂</m:t>
                        </m:r>
                      </m:e>
                      <m:sup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𝟐</m:t>
                        </m:r>
                      </m:sup>
                    </m:sSup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⋅</m:t>
                    </m:r>
                    <m:sSup>
                      <m:sSup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𝒏</m:t>
                        </m:r>
                      </m:e>
                      <m:sup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400" b="1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</a:t>
                </a: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(bound on input)</a:t>
                </a:r>
              </a:p>
              <a:p>
                <a:pPr marL="914400" lvl="1" indent="-457200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 typeface="+mj-lt"/>
                  <a:buAutoNum type="arabicPeriod"/>
                </a:pPr>
                <a:r>
                  <a:rPr lang="en-US" sz="2400" b="1" dirty="0">
                    <a:ea typeface="Calibri" pitchFamily="34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𝐝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𝒃</m:t>
                    </m:r>
                    <m:d>
                      <m:d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400" b="1" i="0" smtClean="0">
                            <a:latin typeface="Cambria Math" charset="0"/>
                            <a:ea typeface="Calibri" pitchFamily="34" charset="0"/>
                            <a:cs typeface="Times New Roman" pitchFamily="18" charset="0"/>
                          </a:rPr>
                          <m:t>𝐀</m:t>
                        </m:r>
                      </m:e>
                    </m:d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≥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𝝐</m:t>
                    </m:r>
                    <m:r>
                      <a:rPr lang="en-US" sz="2400" b="1" i="0" smtClean="0">
                        <a:latin typeface="Cambria Math" charset="0"/>
                        <a:ea typeface="Calibri" pitchFamily="34" charset="0"/>
                        <a:cs typeface="Times New Roman" pitchFamily="18" charset="0"/>
                      </a:rPr>
                      <m:t> </m:t>
                    </m:r>
                    <m:r>
                      <a:rPr lang="en-US" sz="2400" b="1" i="1" smtClean="0">
                        <a:latin typeface="Cambria Math" charset="0"/>
                        <a:ea typeface="Calibri" pitchFamily="34" charset="0"/>
                        <a:cs typeface="Times New Roman" pitchFamily="18" charset="0"/>
                      </a:rPr>
                      <m:t>⇒</m:t>
                    </m:r>
                  </m:oMath>
                </a14:m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sz="2400" b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||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𝑨</m:t>
                    </m:r>
                    <m:r>
                      <m:rPr>
                        <m:lit/>
                      </m:rP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|</m:t>
                    </m:r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|</m:t>
                        </m:r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decreases by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exp</m:t>
                    </m:r>
                    <m:r>
                      <a:rPr lang="en-US" sz="2400" b="1" i="1" smtClean="0">
                        <a:latin typeface="Cambria Math" charset="0"/>
                        <a:ea typeface="Calibri" pitchFamily="34" charset="0"/>
                        <a:cs typeface="Times New Roman" pitchFamily="18" charset="0"/>
                      </a:rPr>
                      <m:t>(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𝑶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(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𝝐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))</m:t>
                    </m:r>
                  </m:oMath>
                </a14:m>
                <a:r>
                  <a:rPr lang="en-US" sz="2400" b="1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</a:t>
                </a: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after normalization (AM-GM)</a:t>
                </a:r>
              </a:p>
              <a:p>
                <a:pPr marL="914400" lvl="1" indent="-457200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 typeface="+mj-lt"/>
                  <a:buAutoNum type="arabicPeriod"/>
                </a:pPr>
                <a:r>
                  <a:rPr lang="en-US" sz="2400" b="1" dirty="0">
                    <a:ea typeface="Calibri" pitchFamily="34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||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𝑩</m:t>
                    </m:r>
                    <m:r>
                      <m:rPr>
                        <m:lit/>
                      </m:rP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||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≥</m:t>
                    </m:r>
                    <m:r>
                      <a:rPr lang="en-US" sz="2400" b="1" i="1" smtClean="0">
                        <a:latin typeface="Cambria Math" charset="0"/>
                        <a:ea typeface="Calibri" pitchFamily="34" charset="0"/>
                        <a:cs typeface="Times New Roman" pitchFamily="18" charset="0"/>
                      </a:rPr>
                      <m:t>𝟏</m:t>
                    </m:r>
                  </m:oMath>
                </a14:m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for any scaling of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𝑨</m:t>
                    </m:r>
                  </m:oMath>
                </a14:m>
                <a:endParaRPr lang="en-US" sz="2400" b="1" dirty="0">
                  <a:latin typeface="Calibri" pitchFamily="34" charset="0"/>
                  <a:ea typeface="Calibri" pitchFamily="34" charset="0"/>
                  <a:cs typeface="Times New Roman" pitchFamily="18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500" dirty="0">
                  <a:latin typeface="Calibri" pitchFamily="34" charset="0"/>
                  <a:ea typeface="Calibri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528" y="3457705"/>
                <a:ext cx="7488832" cy="2964273"/>
              </a:xfrm>
              <a:prstGeom prst="rect">
                <a:avLst/>
              </a:prstGeom>
              <a:blipFill>
                <a:blip r:embed="rId3"/>
                <a:stretch>
                  <a:fillRect l="-1137"/>
                </a:stretch>
              </a:blip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 bwMode="auto">
              <a:xfrm>
                <a:off x="251520" y="976660"/>
                <a:ext cx="8568952" cy="230832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b="1" dirty="0">
                    <a:solidFill>
                      <a:srgbClr val="800000"/>
                    </a:solidFill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Algorithm S: </a:t>
                </a: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matrix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charset="0"/>
                        <a:ea typeface="Calibri" pitchFamily="34" charset="0"/>
                        <a:cs typeface="Times New Roman" pitchFamily="18" charset="0"/>
                      </a:rPr>
                      <m:t>𝑨</m:t>
                    </m:r>
                  </m:oMath>
                </a14:m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integer entries bounded by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𝝂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,</m:t>
                    </m:r>
                  </m:oMath>
                </a14:m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param.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𝝐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&gt;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𝟎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.</m:t>
                    </m:r>
                  </m:oMath>
                </a14:m>
                <a:endParaRPr lang="en-US" sz="2400" b="1" dirty="0">
                  <a:solidFill>
                    <a:srgbClr val="800000"/>
                  </a:solidFill>
                  <a:latin typeface="Calibri" pitchFamily="34" charset="0"/>
                  <a:ea typeface="Calibri" pitchFamily="34" charset="0"/>
                  <a:cs typeface="Times New Roman" pitchFamily="18" charset="0"/>
                </a:endParaRPr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   Repeat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charset="0"/>
                        <a:ea typeface="Calibri" pitchFamily="34" charset="0"/>
                        <a:cs typeface="Times New Roman" pitchFamily="18" charset="0"/>
                      </a:rPr>
                      <m:t>𝒌</m:t>
                    </m:r>
                  </m:oMath>
                </a14:m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times:</a:t>
                </a:r>
              </a:p>
              <a:p>
                <a:pPr marL="1371600" lvl="2" indent="-457200" fontAlgn="base">
                  <a:spcBef>
                    <a:spcPct val="0"/>
                  </a:spcBef>
                  <a:spcAft>
                    <a:spcPct val="0"/>
                  </a:spcAft>
                  <a:buFont typeface="+mj-lt"/>
                  <a:buAutoNum type="arabicPeriod"/>
                </a:pP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Normalize rows of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charset="0"/>
                        <a:ea typeface="Calibri" pitchFamily="34" charset="0"/>
                        <a:cs typeface="Times New Roman" pitchFamily="18" charset="0"/>
                      </a:rPr>
                      <m:t>𝑨</m:t>
                    </m:r>
                  </m:oMath>
                </a14:m>
                <a:endParaRPr lang="en-US" sz="2400" b="1" dirty="0">
                  <a:latin typeface="Calibri" pitchFamily="34" charset="0"/>
                  <a:ea typeface="Calibri" pitchFamily="34" charset="0"/>
                  <a:cs typeface="Times New Roman" pitchFamily="18" charset="0"/>
                </a:endParaRPr>
              </a:p>
              <a:p>
                <a:pPr marL="1371600" lvl="2" indent="-457200" fontAlgn="base">
                  <a:spcBef>
                    <a:spcPct val="0"/>
                  </a:spcBef>
                  <a:spcAft>
                    <a:spcPct val="0"/>
                  </a:spcAft>
                  <a:buFont typeface="+mj-lt"/>
                  <a:buAutoNum type="arabicPeriod"/>
                </a:pP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Normalize columns of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charset="0"/>
                        <a:ea typeface="Calibri" pitchFamily="34" charset="0"/>
                        <a:cs typeface="Times New Roman" pitchFamily="18" charset="0"/>
                      </a:rPr>
                      <m:t>𝑨</m:t>
                    </m:r>
                  </m:oMath>
                </a14:m>
                <a:endParaRPr lang="en-US" sz="2400" b="1" dirty="0">
                  <a:latin typeface="Calibri" pitchFamily="34" charset="0"/>
                  <a:ea typeface="Calibri" pitchFamily="34" charset="0"/>
                  <a:cs typeface="Times New Roman" pitchFamily="18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   If at any point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𝒅𝒃</m:t>
                    </m:r>
                    <m:d>
                      <m:d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𝑨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≤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𝝐</m:t>
                    </m:r>
                  </m:oMath>
                </a14:m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, output the scaling so far.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   Else, output: </a:t>
                </a:r>
                <a:r>
                  <a:rPr lang="en-US" sz="2400" b="1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no scaling.</a:t>
                </a:r>
                <a:endParaRPr lang="en-US" sz="2400" dirty="0">
                  <a:latin typeface="Calibri" pitchFamily="34" charset="0"/>
                  <a:ea typeface="Calibri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520" y="976660"/>
                <a:ext cx="8568952" cy="2308324"/>
              </a:xfrm>
              <a:prstGeom prst="rect">
                <a:avLst/>
              </a:prstGeom>
              <a:blipFill>
                <a:blip r:embed="rId4"/>
                <a:stretch>
                  <a:fillRect l="-994" t="-1837" b="-4724"/>
                </a:stretch>
              </a:blip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026F7F4-49E8-4ECD-A9E6-119F9E32F3EC}"/>
                  </a:ext>
                </a:extLst>
              </p14:cNvPr>
              <p14:cNvContentPartPr/>
              <p14:nvPr/>
            </p14:nvContentPartPr>
            <p14:xfrm>
              <a:off x="1458000" y="4028040"/>
              <a:ext cx="5790960" cy="23673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026F7F4-49E8-4ECD-A9E6-119F9E32F3E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48640" y="4018680"/>
                <a:ext cx="5809680" cy="2386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43836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Invariants – Operator Scaling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 bwMode="auto">
              <a:xfrm>
                <a:off x="35496" y="947081"/>
                <a:ext cx="9036496" cy="56154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b="1" dirty="0">
                    <a:solidFill>
                      <a:srgbClr val="800000"/>
                    </a:solidFill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Operator Scaling: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𝑺</m:t>
                    </m:r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𝑳</m:t>
                        </m:r>
                      </m:e>
                      <m:sub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𝒏</m:t>
                        </m:r>
                      </m:sub>
                    </m:sSub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×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𝑺</m:t>
                    </m:r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𝑳</m:t>
                        </m:r>
                      </m:e>
                      <m:sub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𝒏</m:t>
                        </m:r>
                      </m:sub>
                    </m:sSub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 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↷</m:t>
                    </m:r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𝑴</m:t>
                        </m:r>
                      </m:e>
                      <m:sub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𝒏</m:t>
                        </m:r>
                      </m:sub>
                    </m:sSub>
                    <m:sSup>
                      <m:sSup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ℂ</m:t>
                            </m:r>
                          </m:e>
                        </m:d>
                      </m:e>
                      <m:sup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𝒎</m:t>
                        </m:r>
                      </m:sup>
                    </m:sSup>
                  </m:oMath>
                </a14:m>
                <a:endParaRPr lang="en-US" sz="2400" b="1" dirty="0">
                  <a:solidFill>
                    <a:srgbClr val="800000"/>
                  </a:solidFill>
                  <a:latin typeface="Calibri" pitchFamily="34" charset="0"/>
                  <a:ea typeface="Calibri" pitchFamily="34" charset="0"/>
                  <a:cs typeface="Times New Roman" pitchFamily="18" charset="0"/>
                </a:endParaRPr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1000" b="1" dirty="0">
                  <a:latin typeface="Calibri" pitchFamily="34" charset="0"/>
                  <a:ea typeface="Calibri" pitchFamily="34" charset="0"/>
                  <a:cs typeface="Times New Roman" pitchFamily="18" charset="0"/>
                </a:endParaRPr>
              </a:p>
              <a:p>
                <a:pPr marL="914400" lvl="1" indent="-457200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ea typeface="Calibri" pitchFamily="34" charset="0"/>
                    <a:cs typeface="Times New Roman" pitchFamily="18" charset="0"/>
                  </a:rPr>
                  <a:t>Invariants: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𝑩</m:t>
                        </m:r>
                      </m:e>
                      <m:sub>
                        <m: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𝒊</m:t>
                        </m:r>
                      </m:sub>
                    </m:sSub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=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𝑳</m:t>
                    </m:r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𝒊</m:t>
                        </m:r>
                      </m:sub>
                    </m:sSub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𝑹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𝒀</m:t>
                        </m:r>
                      </m:e>
                      <m:sub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𝒊</m:t>
                        </m:r>
                      </m:sub>
                    </m:sSub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∈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𝑴𝒂𝒕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(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𝒅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ea typeface="Calibri" pitchFamily="34" charset="0"/>
                    <a:cs typeface="Times New Roman" pitchFamily="18" charset="0"/>
                  </a:rPr>
                  <a:t> </a:t>
                </a:r>
              </a:p>
              <a:p>
                <a:pPr lvl="1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1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2200" b="1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sz="2200" b="1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𝒀</m:t>
                          </m:r>
                        </m:sub>
                      </m:sSub>
                      <m:d>
                        <m:dPr>
                          <m:ctrlPr>
                            <a:rPr lang="en-US" sz="2200" b="1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2200" b="1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𝑩</m:t>
                          </m:r>
                        </m:e>
                      </m:d>
                      <m:r>
                        <a:rPr lang="en-US" sz="2200" b="1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=</m:t>
                      </m:r>
                      <m:r>
                        <a:rPr lang="en-US" sz="2200" b="1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𝒅𝒆𝒕</m:t>
                      </m:r>
                      <m:d>
                        <m:dPr>
                          <m:ctrlPr>
                            <a:rPr lang="en-US" sz="2200" b="1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2200" b="1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∑</m:t>
                          </m:r>
                          <m:sSub>
                            <m:sSubPr>
                              <m:ctrlPr>
                                <a:rPr lang="en-US" sz="2200" b="1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1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𝑩</m:t>
                              </m:r>
                            </m:e>
                            <m:sub>
                              <m:r>
                                <a:rPr lang="en-US" sz="2200" b="1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en-US" sz="2200" b="1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⊗</m:t>
                          </m:r>
                          <m:sSub>
                            <m:sSubPr>
                              <m:ctrlPr>
                                <a:rPr lang="en-US" sz="2200" b="1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1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𝒀</m:t>
                              </m:r>
                            </m:e>
                            <m:sub>
                              <m:r>
                                <a:rPr lang="en-US" sz="2200" b="1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𝒊</m:t>
                              </m:r>
                            </m:sub>
                          </m:sSub>
                        </m:e>
                      </m:d>
                      <m:r>
                        <a:rPr lang="en-US" sz="2200" b="1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=</m:t>
                      </m:r>
                      <m:r>
                        <a:rPr lang="en-US" sz="2200" b="1" i="1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𝒅𝒆𝒕</m:t>
                      </m:r>
                      <m:d>
                        <m:dPr>
                          <m:ctrlPr>
                            <a:rPr lang="en-US" sz="2200" b="1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2200" b="1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∑</m:t>
                          </m:r>
                          <m:sSub>
                            <m:sSubPr>
                              <m:ctrlPr>
                                <a:rPr lang="en-US" sz="2200" b="1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1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(</m:t>
                              </m:r>
                              <m:r>
                                <a:rPr lang="en-US" sz="2200" b="1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𝑳𝑨</m:t>
                              </m:r>
                            </m:e>
                            <m:sub>
                              <m:r>
                                <a:rPr lang="en-US" sz="2200" b="1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en-US" sz="2200" b="1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𝑹</m:t>
                          </m:r>
                          <m:r>
                            <a:rPr lang="en-US" sz="2200" b="1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)⊗</m:t>
                          </m:r>
                          <m:sSub>
                            <m:sSubPr>
                              <m:ctrlPr>
                                <a:rPr lang="en-US" sz="2200" b="1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1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𝒀</m:t>
                              </m:r>
                            </m:e>
                            <m:sub>
                              <m:r>
                                <a:rPr lang="en-US" sz="2200" b="1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𝒊</m:t>
                              </m:r>
                            </m:sub>
                          </m:sSub>
                        </m:e>
                      </m:d>
                      <m:r>
                        <a:rPr lang="en-US" sz="2200" b="1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lang="en-US" sz="2200" b="1" i="1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𝒅𝒆𝒕</m:t>
                      </m:r>
                      <m:d>
                        <m:dPr>
                          <m:ctrlPr>
                            <a:rPr lang="en-US" sz="2200" b="1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2200" b="1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∑</m:t>
                          </m:r>
                          <m:sSub>
                            <m:sSubPr>
                              <m:ctrlPr>
                                <a:rPr lang="en-US" sz="2200" b="1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1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sz="2200" b="1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en-US" sz="2200" b="1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⊗</m:t>
                          </m:r>
                          <m:sSub>
                            <m:sSubPr>
                              <m:ctrlPr>
                                <a:rPr lang="en-US" sz="2200" b="1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1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𝒀</m:t>
                              </m:r>
                            </m:e>
                            <m:sub>
                              <m:r>
                                <a:rPr lang="en-US" sz="2200" b="1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𝒊</m:t>
                              </m:r>
                            </m:sub>
                          </m:sSub>
                        </m:e>
                      </m:d>
                      <m:r>
                        <a:rPr lang="en-US" sz="2200" b="1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⋅</m:t>
                      </m:r>
                      <m:r>
                        <a:rPr lang="en-US" sz="2200" b="1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𝒅𝒆𝒕</m:t>
                      </m:r>
                      <m:sSup>
                        <m:sSupPr>
                          <m:ctrlPr>
                            <a:rPr lang="en-US" sz="2200" b="1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b="1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1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𝑳</m:t>
                              </m:r>
                            </m:e>
                          </m:d>
                        </m:e>
                        <m:sup>
                          <m:r>
                            <a:rPr lang="en-US" sz="2200" b="1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𝒅</m:t>
                          </m:r>
                        </m:sup>
                      </m:sSup>
                      <m:r>
                        <a:rPr lang="en-US" sz="2200" b="1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𝒅𝒆𝒕</m:t>
                      </m:r>
                      <m:sSup>
                        <m:sSupPr>
                          <m:ctrlPr>
                            <a:rPr lang="en-US" sz="2200" b="1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b="1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1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𝑹</m:t>
                              </m:r>
                            </m:e>
                          </m:d>
                        </m:e>
                        <m:sup>
                          <m:r>
                            <a:rPr lang="en-US" sz="2200" b="1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𝒅</m:t>
                          </m:r>
                        </m:sup>
                      </m:sSup>
                      <m:r>
                        <a:rPr lang="en-US" sz="2200" b="1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lang="en-US" sz="2200" b="1" i="1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𝒅𝒆𝒕</m:t>
                      </m:r>
                      <m:d>
                        <m:dPr>
                          <m:ctrlPr>
                            <a:rPr lang="en-US" sz="2200" b="1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2200" b="1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∑</m:t>
                          </m:r>
                          <m:sSub>
                            <m:sSubPr>
                              <m:ctrlPr>
                                <a:rPr lang="en-US" sz="2200" b="1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1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sz="2200" b="1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en-US" sz="2200" b="1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⊗</m:t>
                          </m:r>
                          <m:sSub>
                            <m:sSubPr>
                              <m:ctrlPr>
                                <a:rPr lang="en-US" sz="2200" b="1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1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𝒀</m:t>
                              </m:r>
                            </m:e>
                            <m:sub>
                              <m:r>
                                <a:rPr lang="en-US" sz="2200" b="1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𝒊</m:t>
                              </m:r>
                            </m:sub>
                          </m:sSub>
                        </m:e>
                      </m:d>
                      <m:r>
                        <a:rPr lang="en-US" sz="2200" b="1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200" b="1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2200" b="1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sz="2200" b="1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𝒀</m:t>
                          </m:r>
                        </m:sub>
                      </m:sSub>
                      <m:r>
                        <a:rPr lang="en-US" sz="2200" b="1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(</m:t>
                      </m:r>
                      <m:r>
                        <a:rPr lang="en-US" sz="2200" b="1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𝑨</m:t>
                      </m:r>
                      <m:r>
                        <a:rPr lang="en-US" sz="2200" b="1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)</m:t>
                      </m:r>
                    </m:oMath>
                  </m:oMathPara>
                </a14:m>
                <a:endParaRPr lang="en-US" sz="2200" dirty="0">
                  <a:latin typeface="Calibri" pitchFamily="34" charset="0"/>
                  <a:ea typeface="Calibri" pitchFamily="34" charset="0"/>
                  <a:cs typeface="Times New Roman" pitchFamily="18" charset="0"/>
                </a:endParaRPr>
              </a:p>
              <a:p>
                <a:pPr marL="914400" lvl="1" indent="-457200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Cambria Math" panose="02040503050406030204" pitchFamily="18" charset="0"/>
                    <a:ea typeface="Calibri" pitchFamily="34" charset="0"/>
                    <a:cs typeface="Times New Roman" pitchFamily="18" charset="0"/>
                  </a:rPr>
                  <a:t>They generate all other invariants</a:t>
                </a:r>
              </a:p>
              <a:p>
                <a:pPr marL="1371600" lvl="2" indent="-457200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Cambria Math" panose="02040503050406030204" pitchFamily="18" charset="0"/>
                    <a:ea typeface="Calibri" pitchFamily="34" charset="0"/>
                    <a:cs typeface="Times New Roman" pitchFamily="18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(</m:t>
                    </m:r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𝒊</m:t>
                        </m:r>
                      </m:sub>
                    </m:sSub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Cambria Math" panose="02040503050406030204" pitchFamily="18" charset="0"/>
                    <a:ea typeface="Calibri" pitchFamily="34" charset="0"/>
                    <a:cs typeface="Times New Roman" pitchFamily="18" charset="0"/>
                  </a:rPr>
                  <a:t> not in null cone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𝒑</m:t>
                        </m:r>
                      </m:e>
                      <m:sub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𝒀</m:t>
                        </m:r>
                      </m:sub>
                    </m:sSub>
                    <m:d>
                      <m:d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𝑨</m:t>
                        </m:r>
                      </m:e>
                    </m:d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≠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𝟎</m:t>
                    </m:r>
                  </m:oMath>
                </a14:m>
                <a:r>
                  <a:rPr lang="en-US" sz="2400" dirty="0">
                    <a:latin typeface="Cambria Math" panose="02040503050406030204" pitchFamily="18" charset="0"/>
                    <a:ea typeface="Calibri" pitchFamily="34" charset="0"/>
                    <a:cs typeface="Times New Roman" pitchFamily="18" charset="0"/>
                  </a:rPr>
                  <a:t> for some such inv.</a:t>
                </a:r>
              </a:p>
              <a:p>
                <a:pPr marL="914400" lvl="1" indent="-457200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𝒊</m:t>
                        </m:r>
                      </m:sub>
                    </m:sSub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𝒀</m:t>
                        </m:r>
                      </m:e>
                      <m:sub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integer </a:t>
                </a:r>
                <a:r>
                  <a:rPr lang="en-US" sz="2400" dirty="0" err="1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coeffs</a:t>
                </a: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. &amp;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b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𝐩</m:t>
                        </m:r>
                      </m:e>
                      <m:sub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𝒀</m:t>
                        </m:r>
                      </m:sub>
                    </m:sSub>
                    <m:d>
                      <m:dPr>
                        <m:ctrlP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400" b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𝐀</m:t>
                        </m:r>
                      </m:e>
                    </m:d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≠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𝟎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⇒</m:t>
                    </m:r>
                    <m:sSup>
                      <m:sSup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  <a:ea typeface="Calibri" pitchFamily="34" charset="0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>
                                    <a:latin typeface="Cambria Math" panose="02040503050406030204" pitchFamily="18" charset="0"/>
                                    <a:ea typeface="Calibri" pitchFamily="34" charset="0"/>
                                    <a:cs typeface="Times New Roman" pitchFamily="18" charset="0"/>
                                  </a:rPr>
                                  <m:t>𝐩</m:t>
                                </m:r>
                              </m:e>
                              <m:sub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  <a:ea typeface="Calibri" pitchFamily="34" charset="0"/>
                                    <a:cs typeface="Times New Roman" pitchFamily="18" charset="0"/>
                                  </a:rPr>
                                  <m:t>𝒀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400" b="1" i="1">
                                    <a:latin typeface="Cambria Math" panose="02040503050406030204" pitchFamily="18" charset="0"/>
                                    <a:ea typeface="Calibri" pitchFamily="34" charset="0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1">
                                    <a:latin typeface="Cambria Math" panose="02040503050406030204" pitchFamily="18" charset="0"/>
                                    <a:ea typeface="Calibri" pitchFamily="34" charset="0"/>
                                    <a:cs typeface="Times New Roman" pitchFamily="18" charset="0"/>
                                  </a:rPr>
                                  <m:t>𝐀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𝟐</m:t>
                        </m:r>
                      </m:sup>
                    </m:sSup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≥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𝟏</m:t>
                    </m:r>
                  </m:oMath>
                </a14:m>
                <a:endParaRPr lang="en-US" sz="2400" dirty="0">
                  <a:latin typeface="Calibri" pitchFamily="34" charset="0"/>
                  <a:ea typeface="Calibri" pitchFamily="34" charset="0"/>
                  <a:cs typeface="Times New Roman" pitchFamily="18" charset="0"/>
                </a:endParaRPr>
              </a:p>
              <a:p>
                <a:pPr marL="1371600" lvl="2" indent="-457200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𝑩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∈</m:t>
                    </m:r>
                    <m:bar>
                      <m:barPr>
                        <m:pos m:val="top"/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bar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𝑮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⋅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𝑨</m:t>
                        </m:r>
                      </m:e>
                    </m:bar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⇒</m:t>
                    </m:r>
                    <m:r>
                      <m:rPr>
                        <m:lit/>
                      </m:rP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|</m:t>
                    </m:r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𝒑</m:t>
                        </m:r>
                      </m:e>
                      <m:sub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𝒀</m:t>
                        </m:r>
                      </m:sub>
                    </m:sSub>
                    <m:d>
                      <m:dPr>
                        <m:ctrlP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𝑩</m:t>
                        </m:r>
                      </m:e>
                    </m:d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|</m:t>
                        </m:r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𝟐</m:t>
                        </m:r>
                      </m:sup>
                    </m:sSup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400" b="1" i="1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  <a:ea typeface="Calibri" pitchFamily="34" charset="0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>
                                    <a:latin typeface="Cambria Math" panose="02040503050406030204" pitchFamily="18" charset="0"/>
                                    <a:ea typeface="Calibri" pitchFamily="34" charset="0"/>
                                    <a:cs typeface="Times New Roman" pitchFamily="18" charset="0"/>
                                  </a:rPr>
                                  <m:t>𝐩</m:t>
                                </m:r>
                              </m:e>
                              <m:sub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  <a:ea typeface="Calibri" pitchFamily="34" charset="0"/>
                                    <a:cs typeface="Times New Roman" pitchFamily="18" charset="0"/>
                                  </a:rPr>
                                  <m:t>𝒀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400" b="1" i="1">
                                    <a:latin typeface="Cambria Math" panose="02040503050406030204" pitchFamily="18" charset="0"/>
                                    <a:ea typeface="Calibri" pitchFamily="34" charset="0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1">
                                    <a:latin typeface="Cambria Math" panose="02040503050406030204" pitchFamily="18" charset="0"/>
                                    <a:ea typeface="Calibri" pitchFamily="34" charset="0"/>
                                    <a:cs typeface="Times New Roman" pitchFamily="18" charset="0"/>
                                  </a:rPr>
                                  <m:t>𝐀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𝟐</m:t>
                        </m:r>
                      </m:sup>
                    </m:sSup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≥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𝟏</m:t>
                    </m:r>
                  </m:oMath>
                </a14:m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</a:t>
                </a:r>
                <a:endParaRPr lang="en-US" sz="2400" b="1" i="1" dirty="0">
                  <a:latin typeface="Cambria Math" panose="02040503050406030204" pitchFamily="18" charset="0"/>
                  <a:ea typeface="Calibri" pitchFamily="34" charset="0"/>
                  <a:cs typeface="Times New Roman" pitchFamily="18" charset="0"/>
                </a:endParaRPr>
              </a:p>
              <a:p>
                <a:pPr lvl="2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⇒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𝒆𝒙𝒑</m:t>
                      </m:r>
                      <m:d>
                        <m:dPr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𝒏𝒅</m:t>
                          </m:r>
                        </m:e>
                      </m:d>
                      <m:r>
                        <a:rPr lang="en-US" sz="2400" b="1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⋅</m:t>
                      </m:r>
                      <m:r>
                        <m:rPr>
                          <m:lit/>
                        </m:rPr>
                        <a:rPr lang="en-US" sz="2400" b="1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||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𝑩</m:t>
                      </m:r>
                      <m:r>
                        <m:rPr>
                          <m:lit/>
                        </m:rPr>
                        <a:rPr lang="en-US" sz="2400" b="1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|</m:t>
                      </m:r>
                      <m:sSup>
                        <m:s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m:rPr>
                              <m:lit/>
                            </m:rPr>
                            <a:rPr lang="en-US" sz="2400" b="1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|</m:t>
                          </m:r>
                        </m:e>
                        <m:sup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𝟐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𝒏𝒅</m:t>
                          </m:r>
                        </m:sup>
                      </m:sSup>
                      <m:r>
                        <a:rPr lang="en-US" sz="2400" b="1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≥</m:t>
                      </m:r>
                      <m:r>
                        <m:rPr>
                          <m:lit/>
                        </m:rPr>
                        <a:rPr lang="en-US" sz="2400" b="1" i="1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𝒀</m:t>
                          </m:r>
                        </m:sub>
                      </m:sSub>
                      <m:d>
                        <m:dPr>
                          <m:ctrlPr>
                            <a:rPr lang="en-US" sz="2400" b="1" i="1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𝑩</m:t>
                          </m:r>
                        </m:e>
                      </m:d>
                      <m:sSup>
                        <m:sSupPr>
                          <m:ctrlPr>
                            <a:rPr lang="en-US" sz="2400" b="1" i="1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m:rPr>
                              <m:lit/>
                            </m:rPr>
                            <a:rPr lang="en-US" sz="2400" b="1" i="1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|</m:t>
                          </m:r>
                        </m:e>
                        <m:sup>
                          <m:r>
                            <a:rPr lang="en-US" sz="2400" b="1" i="1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400" b="1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≥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𝟏</m:t>
                      </m:r>
                    </m:oMath>
                  </m:oMathPara>
                </a14:m>
                <a:endParaRPr lang="en-US" sz="2400" b="1" dirty="0">
                  <a:latin typeface="Calibri" pitchFamily="34" charset="0"/>
                  <a:ea typeface="Calibri" pitchFamily="34" charset="0"/>
                  <a:cs typeface="Times New Roman" pitchFamily="18" charset="0"/>
                </a:endParaRPr>
              </a:p>
              <a:p>
                <a:pPr lvl="2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lit/>
                        </m:rPr>
                        <a:rPr lang="en-US" sz="2400" b="1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||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𝑩</m:t>
                      </m:r>
                      <m:r>
                        <m:rPr>
                          <m:lit/>
                        </m:rPr>
                        <a:rPr lang="en-US" sz="2400" b="1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||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≥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𝒆𝒙𝒑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(−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𝒏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)</m:t>
                      </m:r>
                    </m:oMath>
                  </m:oMathPara>
                </a14:m>
                <a:endParaRPr lang="en-US" sz="2400" b="1" dirty="0">
                  <a:latin typeface="Calibri" pitchFamily="34" charset="0"/>
                  <a:ea typeface="Calibri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496" y="947081"/>
                <a:ext cx="9036496" cy="5615448"/>
              </a:xfrm>
              <a:prstGeom prst="rect">
                <a:avLst/>
              </a:prstGeom>
              <a:blipFill>
                <a:blip r:embed="rId3"/>
                <a:stretch>
                  <a:fillRect l="-1011" t="-758"/>
                </a:stretch>
              </a:blip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A102949-95D5-4ED4-9B0D-508CD1E96C0C}"/>
                  </a:ext>
                </a:extLst>
              </p14:cNvPr>
              <p14:cNvContentPartPr/>
              <p14:nvPr/>
            </p14:nvContentPartPr>
            <p14:xfrm>
              <a:off x="1480320" y="1387800"/>
              <a:ext cx="7098480" cy="51436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A102949-95D5-4ED4-9B0D-508CD1E96C0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70960" y="1378440"/>
                <a:ext cx="7117200" cy="5162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47483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Algorithm G –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 bwMode="auto">
              <a:xfrm>
                <a:off x="107504" y="3489063"/>
                <a:ext cx="7488832" cy="296427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400" b="1" dirty="0">
                    <a:solidFill>
                      <a:srgbClr val="800000"/>
                    </a:solidFill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Analysis [GGOW’15]: </a:t>
                </a:r>
                <a:endParaRPr lang="en-US" sz="2400" b="1" dirty="0">
                  <a:latin typeface="Calibri" pitchFamily="34" charset="0"/>
                  <a:ea typeface="Calibri" pitchFamily="34" charset="0"/>
                  <a:cs typeface="Times New Roman" pitchFamily="18" charset="0"/>
                </a:endParaRPr>
              </a:p>
              <a:p>
                <a:pPr marL="914400" lvl="1" indent="-457200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 typeface="+mj-lt"/>
                  <a:buAutoNum type="arabicPeriod"/>
                </a:pPr>
                <a:r>
                  <a:rPr lang="en-US" sz="2400" b="1" dirty="0">
                    <a:ea typeface="Calibri" pitchFamily="34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∑</m:t>
                    </m:r>
                    <m:r>
                      <m:rPr>
                        <m:lit/>
                      </m:rPr>
                      <a:rPr lang="en-US" sz="2400" b="1" i="0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||</m:t>
                    </m:r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𝒊</m:t>
                        </m:r>
                      </m:sub>
                    </m:sSub>
                    <m:r>
                      <m:rPr>
                        <m:lit/>
                      </m:rP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|</m:t>
                    </m:r>
                    <m:sSup>
                      <m:sSup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|</m:t>
                        </m:r>
                      </m:e>
                      <m:sup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𝟐</m:t>
                        </m:r>
                      </m:sup>
                    </m:sSup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≤</m:t>
                    </m:r>
                    <m:sSup>
                      <m:sSup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𝝂</m:t>
                        </m:r>
                      </m:e>
                      <m:sup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𝟐</m:t>
                        </m:r>
                      </m:sup>
                    </m:sSup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⋅</m:t>
                    </m:r>
                    <m:sSup>
                      <m:sSup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𝒏</m:t>
                        </m:r>
                      </m:e>
                      <m:sup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400" b="1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</a:t>
                </a: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(bound on input)</a:t>
                </a:r>
              </a:p>
              <a:p>
                <a:pPr marL="914400" lvl="1" indent="-457200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 typeface="+mj-lt"/>
                  <a:buAutoNum type="arabicPeriod"/>
                </a:pPr>
                <a:r>
                  <a:rPr lang="en-US" sz="2400" b="1" dirty="0">
                    <a:ea typeface="Calibri" pitchFamily="34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𝐝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𝒃</m:t>
                    </m:r>
                    <m:d>
                      <m:d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400" b="1" i="0" smtClean="0">
                            <a:latin typeface="Cambria Math" charset="0"/>
                            <a:ea typeface="Calibri" pitchFamily="34" charset="0"/>
                            <a:cs typeface="Times New Roman" pitchFamily="18" charset="0"/>
                          </a:rPr>
                          <m:t>𝐀</m:t>
                        </m:r>
                      </m:e>
                    </m:d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≥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𝝐</m:t>
                    </m:r>
                    <m:r>
                      <a:rPr lang="en-US" sz="2400" b="1" i="0" smtClean="0">
                        <a:latin typeface="Cambria Math" charset="0"/>
                        <a:ea typeface="Calibri" pitchFamily="34" charset="0"/>
                        <a:cs typeface="Times New Roman" pitchFamily="18" charset="0"/>
                      </a:rPr>
                      <m:t> </m:t>
                    </m:r>
                    <m:r>
                      <a:rPr lang="en-US" sz="2400" b="1" i="1" smtClean="0">
                        <a:latin typeface="Cambria Math" charset="0"/>
                        <a:ea typeface="Calibri" pitchFamily="34" charset="0"/>
                        <a:cs typeface="Times New Roman" pitchFamily="18" charset="0"/>
                      </a:rPr>
                      <m:t>⇒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∑</m:t>
                    </m:r>
                    <m:r>
                      <m:rPr>
                        <m:lit/>
                      </m:rPr>
                      <a:rPr lang="en-US" sz="2400" b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||</m:t>
                    </m:r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𝒊</m:t>
                        </m:r>
                      </m:sub>
                    </m:sSub>
                    <m:r>
                      <m:rPr>
                        <m:lit/>
                      </m:rP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|</m:t>
                    </m:r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|</m:t>
                        </m:r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decreases by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exp</m:t>
                    </m:r>
                    <m:r>
                      <a:rPr lang="en-US" sz="2400" b="1" i="1" smtClean="0">
                        <a:latin typeface="Cambria Math" charset="0"/>
                        <a:ea typeface="Calibri" pitchFamily="34" charset="0"/>
                        <a:cs typeface="Times New Roman" pitchFamily="18" charset="0"/>
                      </a:rPr>
                      <m:t>(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𝑶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(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𝝐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))</m:t>
                    </m:r>
                  </m:oMath>
                </a14:m>
                <a:r>
                  <a:rPr lang="en-US" sz="2400" b="1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</a:t>
                </a: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after normalization (AM-GM)</a:t>
                </a:r>
              </a:p>
              <a:p>
                <a:pPr marL="914400" lvl="1" indent="-457200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 typeface="+mj-lt"/>
                  <a:buAutoNum type="arabicPeriod"/>
                </a:pPr>
                <a:r>
                  <a:rPr lang="en-US" sz="2400" b="1" dirty="0">
                    <a:ea typeface="Calibri" pitchFamily="34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∑</m:t>
                    </m:r>
                    <m:r>
                      <m:rPr>
                        <m:lit/>
                      </m:rPr>
                      <a:rPr lang="en-US" sz="2400" b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||</m:t>
                    </m:r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𝑩</m:t>
                        </m:r>
                      </m:e>
                      <m:sub>
                        <m: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𝒊</m:t>
                        </m:r>
                      </m:sub>
                    </m:sSub>
                    <m:r>
                      <m:rPr>
                        <m:lit/>
                      </m:rP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|</m:t>
                    </m:r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|</m:t>
                        </m:r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𝟐</m:t>
                        </m:r>
                      </m:sup>
                    </m:sSup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≥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𝒆𝒙𝒑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(−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𝒏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for any scaling of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𝑨</m:t>
                    </m:r>
                  </m:oMath>
                </a14:m>
                <a:endParaRPr lang="en-US" sz="2400" b="1" dirty="0">
                  <a:latin typeface="Calibri" pitchFamily="34" charset="0"/>
                  <a:ea typeface="Calibri" pitchFamily="34" charset="0"/>
                  <a:cs typeface="Times New Roman" pitchFamily="18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500" dirty="0">
                  <a:latin typeface="Calibri" pitchFamily="34" charset="0"/>
                  <a:ea typeface="Calibri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7504" y="3489063"/>
                <a:ext cx="7488832" cy="2964273"/>
              </a:xfrm>
              <a:prstGeom prst="rect">
                <a:avLst/>
              </a:prstGeom>
              <a:blipFill>
                <a:blip r:embed="rId3"/>
                <a:stretch>
                  <a:fillRect l="-1220"/>
                </a:stretch>
              </a:blip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 bwMode="auto">
              <a:xfrm>
                <a:off x="107504" y="908720"/>
                <a:ext cx="8568952" cy="244579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b="1" dirty="0">
                    <a:solidFill>
                      <a:srgbClr val="800000"/>
                    </a:solidFill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Algorithm G: </a:t>
                </a: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tuple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(</m:t>
                    </m:r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 charset="0"/>
                            <a:ea typeface="Calibri" pitchFamily="34" charset="0"/>
                            <a:cs typeface="Times New Roman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𝒊</m:t>
                        </m:r>
                      </m:sub>
                    </m:sSub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integer entries bounded by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𝝂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,</m:t>
                    </m:r>
                  </m:oMath>
                </a14:m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𝝐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&gt;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𝟎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.</m:t>
                    </m:r>
                  </m:oMath>
                </a14:m>
                <a:endParaRPr lang="en-US" sz="2400" b="1" dirty="0">
                  <a:solidFill>
                    <a:srgbClr val="800000"/>
                  </a:solidFill>
                  <a:latin typeface="Calibri" pitchFamily="34" charset="0"/>
                  <a:ea typeface="Calibri" pitchFamily="34" charset="0"/>
                  <a:cs typeface="Times New Roman" pitchFamily="18" charset="0"/>
                </a:endParaRPr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   Repeat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charset="0"/>
                        <a:ea typeface="Calibri" pitchFamily="34" charset="0"/>
                        <a:cs typeface="Times New Roman" pitchFamily="18" charset="0"/>
                      </a:rPr>
                      <m:t>𝒌</m:t>
                    </m:r>
                  </m:oMath>
                </a14:m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times:</a:t>
                </a:r>
              </a:p>
              <a:p>
                <a:pPr marL="1371600" lvl="2" indent="-457200" fontAlgn="base">
                  <a:spcBef>
                    <a:spcPct val="0"/>
                  </a:spcBef>
                  <a:spcAft>
                    <a:spcPct val="0"/>
                  </a:spcAft>
                  <a:buFont typeface="+mj-lt"/>
                  <a:buAutoNum type="arabicPeriod"/>
                </a:pP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Left normalize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latin typeface="Cambria Math" charset="0"/>
                                <a:ea typeface="Calibri" pitchFamily="34" charset="0"/>
                                <a:cs typeface="Times New Roman" pitchFamily="18" charset="0"/>
                              </a:rPr>
                              <m:t>𝑨</m:t>
                            </m:r>
                          </m:e>
                          <m:sub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𝒊</m:t>
                            </m:r>
                          </m:sub>
                        </m:sSub>
                      </m:e>
                    </m:d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→∑</m:t>
                    </m:r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𝒊</m:t>
                        </m:r>
                      </m:sub>
                    </m:sSub>
                    <m:sSubSup>
                      <m:sSubSup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bSup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𝒊</m:t>
                        </m:r>
                      </m:sub>
                      <m:sup>
                        <m: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†</m:t>
                        </m:r>
                      </m:sup>
                    </m:sSubSup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∼</m:t>
                    </m:r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𝑰</m:t>
                        </m:r>
                      </m:e>
                      <m:sub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𝒏</m:t>
                        </m:r>
                      </m:sub>
                    </m:sSub>
                  </m:oMath>
                </a14:m>
                <a:endParaRPr lang="en-US" sz="2400" b="1" dirty="0">
                  <a:latin typeface="Calibri" pitchFamily="34" charset="0"/>
                  <a:ea typeface="Calibri" pitchFamily="34" charset="0"/>
                  <a:cs typeface="Times New Roman" pitchFamily="18" charset="0"/>
                </a:endParaRPr>
              </a:p>
              <a:p>
                <a:pPr marL="1371600" lvl="2" indent="-457200" fontAlgn="base">
                  <a:spcBef>
                    <a:spcPct val="0"/>
                  </a:spcBef>
                  <a:spcAft>
                    <a:spcPct val="0"/>
                  </a:spcAft>
                  <a:buFont typeface="+mj-lt"/>
                  <a:buAutoNum type="arabicPeriod"/>
                </a:pP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Right normalize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(</m:t>
                    </m:r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charset="0"/>
                            <a:ea typeface="Calibri" pitchFamily="34" charset="0"/>
                            <a:cs typeface="Times New Roman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𝒊</m:t>
                        </m:r>
                      </m:sub>
                    </m:sSub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)→∑</m:t>
                    </m:r>
                    <m:sSubSup>
                      <m:sSubSupPr>
                        <m:ctrlP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bSup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𝒊</m:t>
                        </m:r>
                      </m:sub>
                      <m:sup>
                        <m: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†</m:t>
                        </m:r>
                      </m:sup>
                    </m:sSubSup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𝒊</m:t>
                        </m:r>
                      </m:sub>
                    </m:sSub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∼</m:t>
                    </m:r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𝑰</m:t>
                        </m:r>
                      </m:e>
                      <m:sub>
                        <m: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𝒏</m:t>
                        </m:r>
                      </m:sub>
                    </m:sSub>
                  </m:oMath>
                </a14:m>
                <a:endParaRPr lang="en-US" sz="2400" b="1" dirty="0">
                  <a:latin typeface="Calibri" pitchFamily="34" charset="0"/>
                  <a:ea typeface="Calibri" pitchFamily="34" charset="0"/>
                  <a:cs typeface="Times New Roman" pitchFamily="18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   If at any point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𝒅𝒃</m:t>
                    </m:r>
                    <m:d>
                      <m:d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𝑻</m:t>
                        </m:r>
                      </m:e>
                    </m:d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&lt;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𝝐</m:t>
                    </m:r>
                  </m:oMath>
                </a14:m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, output scaling.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   Else, output: </a:t>
                </a:r>
                <a:r>
                  <a:rPr lang="en-US" sz="2400" b="1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no scaling.</a:t>
                </a:r>
                <a:endParaRPr lang="en-US" sz="2400" dirty="0">
                  <a:latin typeface="Calibri" pitchFamily="34" charset="0"/>
                  <a:ea typeface="Calibri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7504" y="908720"/>
                <a:ext cx="8568952" cy="2445798"/>
              </a:xfrm>
              <a:prstGeom prst="rect">
                <a:avLst/>
              </a:prstGeom>
              <a:blipFill>
                <a:blip r:embed="rId4"/>
                <a:stretch>
                  <a:fillRect l="-1066" t="-1737" b="-4467"/>
                </a:stretch>
              </a:blip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13AF81D7-75D9-480F-9C2C-2DB911B715FA}"/>
              </a:ext>
            </a:extLst>
          </p:cNvPr>
          <p:cNvGrpSpPr/>
          <p:nvPr/>
        </p:nvGrpSpPr>
        <p:grpSpPr>
          <a:xfrm>
            <a:off x="6012160" y="2204864"/>
            <a:ext cx="2952328" cy="2376264"/>
            <a:chOff x="611560" y="4653136"/>
            <a:chExt cx="2736304" cy="1656184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676AF1F8-DDFC-4167-AAF0-4DEF915A5A3F}"/>
                </a:ext>
              </a:extLst>
            </p:cNvPr>
            <p:cNvSpPr/>
            <p:nvPr/>
          </p:nvSpPr>
          <p:spPr>
            <a:xfrm>
              <a:off x="611560" y="4653136"/>
              <a:ext cx="2736304" cy="1656184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B159576-3A98-4547-9D6F-F02AF36771B7}"/>
                </a:ext>
              </a:extLst>
            </p:cNvPr>
            <p:cNvSpPr txBox="1"/>
            <p:nvPr/>
          </p:nvSpPr>
          <p:spPr bwMode="auto">
            <a:xfrm>
              <a:off x="754111" y="5036639"/>
              <a:ext cx="2448272" cy="8576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600" b="1" dirty="0">
                  <a:ea typeface="Calibri" pitchFamily="34" charset="0"/>
                  <a:cs typeface="Times New Roman" pitchFamily="18" charset="0"/>
                </a:rPr>
                <a:t>Solved Null-Cone Problem!? </a:t>
              </a:r>
              <a:r>
                <a:rPr lang="en-US" sz="2600" b="0" dirty="0">
                  <a:ea typeface="Calibri" pitchFamily="34" charset="0"/>
                  <a:cs typeface="Times New Roman" pitchFamily="18" charset="0"/>
                </a:rPr>
                <a:t> </a:t>
              </a:r>
              <a:endParaRPr lang="en-US" sz="2600" dirty="0">
                <a:latin typeface="Calibri" pitchFamily="34" charset="0"/>
                <a:ea typeface="Calibri" pitchFamily="34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2900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Have we solved PIT? </a:t>
            </a:r>
          </a:p>
        </p:txBody>
      </p:sp>
      <p:sp>
        <p:nvSpPr>
          <p:cNvPr id="5" name="TextBox 4"/>
          <p:cNvSpPr txBox="1"/>
          <p:nvPr/>
        </p:nvSpPr>
        <p:spPr bwMode="auto">
          <a:xfrm>
            <a:off x="107504" y="1014178"/>
            <a:ext cx="8568952" cy="830997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8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Algorithm G </a:t>
            </a:r>
            <a:r>
              <a:rPr lang="en-US" sz="24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solves the null-cone problem for the left-right action.</a:t>
            </a:r>
            <a:endParaRPr lang="en-US" sz="2400" b="1" dirty="0">
              <a:solidFill>
                <a:srgbClr val="80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  Is it equivalent to PIT?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D9A89AA-5A3D-4597-B2DD-87A392FDB4B5}"/>
              </a:ext>
            </a:extLst>
          </p:cNvPr>
          <p:cNvSpPr txBox="1"/>
          <p:nvPr/>
        </p:nvSpPr>
        <p:spPr bwMode="auto">
          <a:xfrm>
            <a:off x="107504" y="1916832"/>
            <a:ext cx="8568952" cy="830997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Null-cone problem for the left-right action </a:t>
            </a:r>
            <a:r>
              <a:rPr lang="en-US" sz="24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IS NOT</a:t>
            </a:r>
            <a:r>
              <a:rPr lang="en-US" sz="24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equivalent to PIT.</a:t>
            </a:r>
            <a:endParaRPr lang="en-US" sz="2400" b="1" dirty="0">
              <a:solidFill>
                <a:srgbClr val="80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How can we see this?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D479DA8-5390-4DF8-8971-EF388A0FC9BA}"/>
                  </a:ext>
                </a:extLst>
              </p14:cNvPr>
              <p14:cNvContentPartPr/>
              <p14:nvPr/>
            </p14:nvContentPartPr>
            <p14:xfrm>
              <a:off x="151920" y="2982240"/>
              <a:ext cx="8508240" cy="34952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D479DA8-5390-4DF8-8971-EF388A0FC9B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2560" y="2972880"/>
                <a:ext cx="8526960" cy="3513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328026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Have we solved PIT? </a:t>
            </a:r>
          </a:p>
        </p:txBody>
      </p:sp>
      <p:sp>
        <p:nvSpPr>
          <p:cNvPr id="5" name="TextBox 4"/>
          <p:cNvSpPr txBox="1"/>
          <p:nvPr/>
        </p:nvSpPr>
        <p:spPr bwMode="auto">
          <a:xfrm>
            <a:off x="107504" y="1014178"/>
            <a:ext cx="8568952" cy="830997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8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Algorithm G </a:t>
            </a:r>
            <a:r>
              <a:rPr lang="en-US" sz="24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solves the null-cone problem for the left-right action.</a:t>
            </a:r>
            <a:endParaRPr lang="en-US" sz="2400" b="1" dirty="0">
              <a:solidFill>
                <a:srgbClr val="80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  Is it equivalent to PIT?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D9A89AA-5A3D-4597-B2DD-87A392FDB4B5}"/>
              </a:ext>
            </a:extLst>
          </p:cNvPr>
          <p:cNvSpPr txBox="1"/>
          <p:nvPr/>
        </p:nvSpPr>
        <p:spPr bwMode="auto">
          <a:xfrm>
            <a:off x="107504" y="1916832"/>
            <a:ext cx="8568952" cy="830997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Null-cone problem for the left-right action </a:t>
            </a:r>
            <a:r>
              <a:rPr lang="en-US" sz="24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IS NOT</a:t>
            </a:r>
            <a:r>
              <a:rPr lang="en-US" sz="24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equivalent to PIT.</a:t>
            </a:r>
            <a:endParaRPr lang="en-US" sz="2400" b="1" dirty="0">
              <a:solidFill>
                <a:srgbClr val="80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How can we see this?</a:t>
            </a:r>
          </a:p>
        </p:txBody>
      </p:sp>
    </p:spTree>
    <p:extLst>
      <p:ext uri="{BB962C8B-B14F-4D97-AF65-F5344CB8AC3E}">
        <p14:creationId xmlns:p14="http://schemas.microsoft.com/office/powerpoint/2010/main" val="35512867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Have we solved PIT? </a:t>
            </a:r>
          </a:p>
        </p:txBody>
      </p:sp>
      <p:sp>
        <p:nvSpPr>
          <p:cNvPr id="5" name="TextBox 4"/>
          <p:cNvSpPr txBox="1"/>
          <p:nvPr/>
        </p:nvSpPr>
        <p:spPr bwMode="auto">
          <a:xfrm>
            <a:off x="107504" y="1015316"/>
            <a:ext cx="8568952" cy="830997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8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Algorithm G </a:t>
            </a:r>
            <a:r>
              <a:rPr lang="en-US" sz="24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solves the null-cone problem for the left-right action.</a:t>
            </a:r>
            <a:endParaRPr lang="en-US" sz="2400" b="1" dirty="0">
              <a:solidFill>
                <a:srgbClr val="80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  Is it equivalent to PIT?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D9A89AA-5A3D-4597-B2DD-87A392FDB4B5}"/>
              </a:ext>
            </a:extLst>
          </p:cNvPr>
          <p:cNvSpPr txBox="1"/>
          <p:nvPr/>
        </p:nvSpPr>
        <p:spPr bwMode="auto">
          <a:xfrm>
            <a:off x="107504" y="1916832"/>
            <a:ext cx="8568952" cy="830997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Null-cone problem for the left-right action </a:t>
            </a:r>
            <a:r>
              <a:rPr lang="en-US" sz="24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IS NOT</a:t>
            </a:r>
            <a:r>
              <a:rPr lang="en-US" sz="24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equivalent to PIT.</a:t>
            </a:r>
            <a:endParaRPr lang="en-US" sz="2400" b="1" dirty="0">
              <a:solidFill>
                <a:srgbClr val="80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How can we see this?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E1AE12-61CF-4B07-B7E9-39E0BF5F877C}"/>
              </a:ext>
            </a:extLst>
          </p:cNvPr>
          <p:cNvSpPr txBox="1"/>
          <p:nvPr/>
        </p:nvSpPr>
        <p:spPr bwMode="auto">
          <a:xfrm>
            <a:off x="107504" y="2823319"/>
            <a:ext cx="8568952" cy="461665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What is this null-cone good for?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13FAEA-4C6D-42C9-9A8B-13851F468ACD}"/>
              </a:ext>
            </a:extLst>
          </p:cNvPr>
          <p:cNvSpPr txBox="1"/>
          <p:nvPr/>
        </p:nvSpPr>
        <p:spPr bwMode="auto">
          <a:xfrm>
            <a:off x="107504" y="3356992"/>
            <a:ext cx="8568952" cy="830997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8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[Cohn’70s &amp; 80s + Hilbert-Mumford]</a:t>
            </a:r>
            <a:r>
              <a:rPr lang="en-US" sz="24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: non-commutative rational identity testing is equivalent to null-cone for left-right action!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32D87B-F3BD-4724-9C38-C5983200D3EB}"/>
              </a:ext>
            </a:extLst>
          </p:cNvPr>
          <p:cNvSpPr txBox="1"/>
          <p:nvPr/>
        </p:nvSpPr>
        <p:spPr bwMode="auto">
          <a:xfrm>
            <a:off x="251520" y="4365104"/>
            <a:ext cx="8568952" cy="461665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Solved the </a:t>
            </a:r>
            <a:r>
              <a:rPr lang="en-US" sz="24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RIT</a:t>
            </a:r>
            <a:r>
              <a:rPr lang="en-US" sz="24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for </a:t>
            </a:r>
            <a:r>
              <a:rPr lang="en-US" sz="2400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nc</a:t>
            </a:r>
            <a:r>
              <a:rPr lang="en-US" sz="24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-formulas!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6BD4C91-1A6A-4275-BB84-4C7806802B29}"/>
                  </a:ext>
                </a:extLst>
              </p14:cNvPr>
              <p14:cNvContentPartPr/>
              <p14:nvPr/>
            </p14:nvContentPartPr>
            <p14:xfrm>
              <a:off x="462600" y="5007240"/>
              <a:ext cx="7360920" cy="14436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6BD4C91-1A6A-4275-BB84-4C7806802B2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3240" y="4997880"/>
                <a:ext cx="7379640" cy="1462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03632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Cohn + Hilbert-Mumford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913FAEA-4C6D-42C9-9A8B-13851F468ACD}"/>
                  </a:ext>
                </a:extLst>
              </p:cNvPr>
              <p:cNvSpPr txBox="1"/>
              <p:nvPr/>
            </p:nvSpPr>
            <p:spPr bwMode="auto">
              <a:xfrm>
                <a:off x="251520" y="1052736"/>
                <a:ext cx="8568952" cy="341632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b="1" dirty="0">
                    <a:solidFill>
                      <a:srgbClr val="800000"/>
                    </a:solidFill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[Cohn’70s &amp; 80s + Hilbert-Mumford]</a:t>
                </a: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: non-commutative rational identity testing is equivalent to null-cone for left-right action!</a:t>
                </a:r>
              </a:p>
              <a:p>
                <a:pPr marL="342900" indent="-3429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n-US" sz="2400" b="1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Cohn: </a:t>
                </a: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NC rational expression encoded by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(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,…,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sz="2400" b="1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b="1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(NC version came before Valiant!)</a:t>
                </a:r>
              </a:p>
              <a:p>
                <a:pPr marL="342900" indent="-3429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n-US" sz="2400" b="1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Cohn:</a:t>
                </a: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non-commutative rational expression evaluates to zero </a:t>
                </a:r>
                <a:r>
                  <a:rPr lang="en-US" sz="2400" dirty="0" err="1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iff</a:t>
                </a: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,…,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have a shrunk subspace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𝑉</m:t>
                    </m:r>
                  </m:oMath>
                </a14:m>
                <a:endParaRPr lang="en-US" sz="2400" dirty="0">
                  <a:latin typeface="Calibri" pitchFamily="34" charset="0"/>
                  <a:ea typeface="Calibri" pitchFamily="34" charset="0"/>
                  <a:cs typeface="Times New Roman" pitchFamily="18" charset="0"/>
                </a:endParaRPr>
              </a:p>
              <a:p>
                <a:pPr marL="342900" indent="-3429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n-US" sz="2400" b="1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Hilbert-Mumford: </a:t>
                </a: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equivalent to tuple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(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,…,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sz="2400" b="1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</a:t>
                </a: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being in null cone!</a:t>
                </a:r>
              </a:p>
              <a:p>
                <a:pPr marL="342900" indent="-3429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endParaRPr lang="en-US" sz="2400" dirty="0">
                  <a:latin typeface="Calibri" pitchFamily="34" charset="0"/>
                  <a:ea typeface="Calibri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913FAEA-4C6D-42C9-9A8B-13851F468A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520" y="1052736"/>
                <a:ext cx="8568952" cy="3416320"/>
              </a:xfrm>
              <a:prstGeom prst="rect">
                <a:avLst/>
              </a:prstGeom>
              <a:blipFill>
                <a:blip r:embed="rId3"/>
                <a:stretch>
                  <a:fillRect l="-994" t="-1246"/>
                </a:stretch>
              </a:blip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EC12430-0E16-442A-AAD9-2AB9AF6CC542}"/>
                  </a:ext>
                </a:extLst>
              </p14:cNvPr>
              <p14:cNvContentPartPr/>
              <p14:nvPr/>
            </p14:nvContentPartPr>
            <p14:xfrm>
              <a:off x="1035720" y="2790000"/>
              <a:ext cx="6167160" cy="35244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EC12430-0E16-442A-AAD9-2AB9AF6CC54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26360" y="2780640"/>
                <a:ext cx="6185880" cy="3543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90311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Cohn + Hilbert-Mumford </a:t>
            </a:r>
          </a:p>
        </p:txBody>
      </p:sp>
    </p:spTree>
    <p:extLst>
      <p:ext uri="{BB962C8B-B14F-4D97-AF65-F5344CB8AC3E}">
        <p14:creationId xmlns:p14="http://schemas.microsoft.com/office/powerpoint/2010/main" val="36447904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Scaling Problems - Motivation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F6D88F2-581D-4644-B3B8-032C61F581B7}"/>
                  </a:ext>
                </a:extLst>
              </p:cNvPr>
              <p:cNvSpPr txBox="1"/>
              <p:nvPr/>
            </p:nvSpPr>
            <p:spPr bwMode="auto">
              <a:xfrm>
                <a:off x="0" y="908720"/>
                <a:ext cx="9144000" cy="602613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600" b="1" dirty="0">
                    <a:ea typeface="Calibri" pitchFamily="34" charset="0"/>
                    <a:cs typeface="Times New Roman" pitchFamily="18" charset="0"/>
                  </a:rPr>
                  <a:t>Why should anyone care?</a:t>
                </a:r>
                <a:r>
                  <a:rPr lang="en-US" sz="2600" b="0" dirty="0">
                    <a:ea typeface="Calibri" pitchFamily="34" charset="0"/>
                    <a:cs typeface="Times New Roman" pitchFamily="18" charset="0"/>
                  </a:rPr>
                  <a:t> </a:t>
                </a:r>
              </a:p>
              <a:p>
                <a:pPr marL="800100" lvl="1" indent="-342900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n-US" sz="2200" i="1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Communication Complexity:</a:t>
                </a:r>
                <a:r>
                  <a:rPr lang="en-US" sz="22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Forster’s sign-rank lower bounds</a:t>
                </a:r>
              </a:p>
              <a:p>
                <a:pPr marL="800100" lvl="1" indent="-342900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n-US" sz="2200" i="1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Algorithms: </a:t>
                </a:r>
                <a:r>
                  <a:rPr lang="en-US" sz="22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det. approx. to Perm. non-neg. matrices &amp; mixed volume</a:t>
                </a:r>
              </a:p>
              <a:p>
                <a:pPr marL="800100" lvl="1" indent="-342900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n-US" sz="2200" i="1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Coding Theory:</a:t>
                </a:r>
                <a:r>
                  <a:rPr lang="en-US" sz="22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 lower bounds on LCC’s over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ℝ</m:t>
                    </m:r>
                  </m:oMath>
                </a14:m>
                <a:endParaRPr lang="en-US" sz="2200" dirty="0">
                  <a:latin typeface="Calibri" pitchFamily="34" charset="0"/>
                  <a:ea typeface="Calibri" pitchFamily="34" charset="0"/>
                  <a:cs typeface="Times New Roman" pitchFamily="18" charset="0"/>
                </a:endParaRPr>
              </a:p>
              <a:p>
                <a:pPr marL="800100" lvl="1" indent="-342900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n-US" sz="2200" i="1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Optimization: </a:t>
                </a:r>
                <a:r>
                  <a:rPr lang="en-US" sz="2200" dirty="0" err="1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Brascamp-Lieb</a:t>
                </a:r>
                <a:r>
                  <a:rPr lang="en-US" sz="22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&amp; moment polytopes, non. comm. Duality</a:t>
                </a:r>
              </a:p>
              <a:p>
                <a:pPr marL="800100" lvl="1" indent="-342900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n-US" sz="2200" i="1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Operator Theory: </a:t>
                </a:r>
                <a:r>
                  <a:rPr lang="en-US" sz="22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Paulsen</a:t>
                </a:r>
                <a:r>
                  <a:rPr lang="en-US" sz="2200" i="1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</a:t>
                </a:r>
                <a:r>
                  <a:rPr lang="en-US" sz="22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problem</a:t>
                </a:r>
              </a:p>
              <a:p>
                <a:pPr marL="800100" lvl="1" indent="-342900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n-US" sz="2200" i="1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Quantum Information Theory:</a:t>
                </a:r>
                <a:r>
                  <a:rPr lang="en-US" sz="22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Entanglement distillation</a:t>
                </a:r>
              </a:p>
              <a:p>
                <a:pPr marL="800100" lvl="1" indent="-342900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n-US" sz="2200" i="1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Functional Analysis:</a:t>
                </a:r>
                <a:r>
                  <a:rPr lang="en-US" sz="22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Brascamp-Lieb</a:t>
                </a:r>
                <a:r>
                  <a:rPr lang="en-US" sz="22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inequalities</a:t>
                </a:r>
              </a:p>
              <a:p>
                <a:pPr marL="800100" lvl="1" indent="-342900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n-US" sz="2200" i="1" dirty="0">
                    <a:solidFill>
                      <a:srgbClr val="FF0000"/>
                    </a:solidFill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Algebraic Complexity:</a:t>
                </a:r>
                <a:r>
                  <a:rPr lang="en-US" sz="2200" dirty="0">
                    <a:solidFill>
                      <a:srgbClr val="FF0000"/>
                    </a:solidFill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non-commutative PIT</a:t>
                </a:r>
                <a:r>
                  <a:rPr lang="en-US" sz="22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, asymptotic Kronecker</a:t>
                </a:r>
              </a:p>
              <a:p>
                <a:pPr marL="800100" lvl="1" indent="-342900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n-US" sz="2200" i="1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Extremal combinatorics: </a:t>
                </a:r>
                <a:r>
                  <a:rPr lang="en-US" sz="22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quantitative Sylvester-</a:t>
                </a:r>
                <a:r>
                  <a:rPr lang="en-US" sz="2200" dirty="0" err="1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Gallai</a:t>
                </a:r>
                <a:r>
                  <a:rPr lang="en-US" sz="22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thms</a:t>
                </a:r>
                <a:r>
                  <a:rPr lang="en-US" sz="22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, asymptotic slice-rank</a:t>
                </a:r>
              </a:p>
              <a:p>
                <a:pPr marL="800100" lvl="1" indent="-342900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n-US" sz="22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Many more (invariant theory, statistics, economics…)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F6D88F2-581D-4644-B3B8-032C61F581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908720"/>
                <a:ext cx="9144000" cy="6026137"/>
              </a:xfrm>
              <a:prstGeom prst="rect">
                <a:avLst/>
              </a:prstGeom>
              <a:blipFill>
                <a:blip r:embed="rId3"/>
                <a:stretch>
                  <a:fillRect l="-1132" t="-706" b="-1009"/>
                </a:stretch>
              </a:blip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44404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Cohn + Hilbert-Mumford </a:t>
            </a:r>
          </a:p>
        </p:txBody>
      </p:sp>
    </p:spTree>
    <p:extLst>
      <p:ext uri="{BB962C8B-B14F-4D97-AF65-F5344CB8AC3E}">
        <p14:creationId xmlns:p14="http://schemas.microsoft.com/office/powerpoint/2010/main" val="2806697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(Recap) Hilbert’s Foundational Results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 bwMode="auto">
              <a:xfrm>
                <a:off x="395536" y="980728"/>
                <a:ext cx="7488832" cy="1011111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Given vector space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𝑽</m:t>
                    </m:r>
                  </m:oMath>
                </a14:m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and group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𝑮</m:t>
                    </m:r>
                  </m:oMath>
                </a14:m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acting (linearly) on it</a:t>
                </a:r>
              </a:p>
              <a:p>
                <a:pPr lvl="1"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b="1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Null cone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𝒩</m:t>
                        </m:r>
                      </m:e>
                      <m:sub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𝑮</m:t>
                        </m:r>
                      </m:sub>
                    </m:sSub>
                    <m:d>
                      <m:d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𝑽</m:t>
                        </m:r>
                      </m:e>
                    </m:d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sepChr m:val="∣"/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𝒗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∈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𝑽</m:t>
                        </m:r>
                      </m:e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𝟎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∈</m:t>
                        </m:r>
                        <m:bar>
                          <m:barPr>
                            <m:pos m:val="top"/>
                            <m:ctrlPr>
                              <a:rPr lang="en-US" sz="2400" b="1" i="1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</m:ctrlPr>
                          </m:bar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𝑮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⋅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𝒗</m:t>
                            </m:r>
                          </m:e>
                        </m:bar>
                      </m:e>
                    </m:d>
                  </m:oMath>
                </a14:m>
                <a:endParaRPr lang="en-US" sz="2400" b="1" dirty="0">
                  <a:latin typeface="Calibri" pitchFamily="34" charset="0"/>
                  <a:ea typeface="Calibri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5536" y="980728"/>
                <a:ext cx="7488832" cy="1011111"/>
              </a:xfrm>
              <a:prstGeom prst="rect">
                <a:avLst/>
              </a:prstGeom>
              <a:blipFill>
                <a:blip r:embed="rId3"/>
                <a:stretch>
                  <a:fillRect l="-1220" t="-4167" b="-4167"/>
                </a:stretch>
              </a:blip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A581A59-5D22-49E6-A84F-15D4628A1484}"/>
                  </a:ext>
                </a:extLst>
              </p:cNvPr>
              <p:cNvSpPr txBox="1"/>
              <p:nvPr/>
            </p:nvSpPr>
            <p:spPr bwMode="auto">
              <a:xfrm>
                <a:off x="323528" y="4461954"/>
                <a:ext cx="8352928" cy="177535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Two ways of solving this problem!</a:t>
                </a:r>
                <a:endParaRPr lang="en-US" sz="2400" b="1" i="1" dirty="0">
                  <a:latin typeface="Cambria Math" charset="0"/>
                  <a:ea typeface="Calibri" pitchFamily="34" charset="0"/>
                  <a:cs typeface="Times New Roman" pitchFamily="18" charset="0"/>
                </a:endParaRPr>
              </a:p>
              <a:p>
                <a:pPr marL="800100" lvl="1" indent="-342900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Optimization: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</m:ctrlPr>
                          </m:limLowPr>
                          <m:e>
                            <m:r>
                              <a:rPr lang="en-US" sz="2400" b="1" i="0" smtClean="0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𝐢𝐧𝐟</m:t>
                            </m:r>
                          </m:e>
                          <m:lim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𝒈</m:t>
                            </m:r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∈</m:t>
                            </m:r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𝑮</m:t>
                            </m:r>
                          </m:lim>
                        </m:limLow>
                      </m:fName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(</m:t>
                        </m:r>
                        <m:r>
                          <m:rPr>
                            <m:lit/>
                          </m:rP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||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𝒈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⋅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𝒗</m:t>
                        </m:r>
                        <m:r>
                          <m:rPr>
                            <m:lit/>
                          </m:rP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|</m:t>
                        </m:r>
                        <m:sSup>
                          <m:sSup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lit/>
                              </m:rPr>
                              <a:rPr lang="en-US" sz="2400" b="1" i="1" smtClean="0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|</m:t>
                            </m:r>
                          </m:e>
                          <m:sup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sz="2400" b="1" dirty="0">
                  <a:latin typeface="Calibri" pitchFamily="34" charset="0"/>
                  <a:ea typeface="Calibri" pitchFamily="34" charset="0"/>
                  <a:cs typeface="Times New Roman" pitchFamily="18" charset="0"/>
                </a:endParaRPr>
              </a:p>
              <a:p>
                <a:pPr marL="800100" lvl="1" indent="-342900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Algebraic: decide if all invariants vanish (“</a:t>
                </a:r>
                <a:r>
                  <a:rPr lang="en-US" sz="2400" b="1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PIT”</a:t>
                </a: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A581A59-5D22-49E6-A84F-15D4628A14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528" y="4461954"/>
                <a:ext cx="8352928" cy="1775358"/>
              </a:xfrm>
              <a:prstGeom prst="rect">
                <a:avLst/>
              </a:prstGeom>
              <a:blipFill>
                <a:blip r:embed="rId4"/>
                <a:stretch>
                  <a:fillRect l="-1020" t="-2389" b="-6485"/>
                </a:stretch>
              </a:blip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7A792CF-EDBE-4706-B854-2BFD7A86EEB1}"/>
                  </a:ext>
                </a:extLst>
              </p:cNvPr>
              <p:cNvSpPr txBox="1"/>
              <p:nvPr/>
            </p:nvSpPr>
            <p:spPr bwMode="auto">
              <a:xfrm>
                <a:off x="323528" y="3789040"/>
                <a:ext cx="7128792" cy="46166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b="1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Null-cone Problem: </a:t>
                </a: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given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𝒗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∈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𝑽</m:t>
                    </m:r>
                  </m:oMath>
                </a14:m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, is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𝒗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∈</m:t>
                    </m:r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𝒩</m:t>
                        </m:r>
                      </m:e>
                      <m:sub>
                        <m: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𝑮</m:t>
                        </m:r>
                      </m:sub>
                    </m:sSub>
                    <m:d>
                      <m:dPr>
                        <m:ctrlP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𝑽</m:t>
                        </m:r>
                      </m:e>
                    </m:d>
                  </m:oMath>
                </a14:m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?   </a:t>
                </a:r>
                <a:endParaRPr lang="en-US" sz="2400" b="1" i="1" dirty="0">
                  <a:latin typeface="Cambria Math" charset="0"/>
                  <a:ea typeface="Calibri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7A792CF-EDBE-4706-B854-2BFD7A86EE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528" y="3789040"/>
                <a:ext cx="7128792" cy="461665"/>
              </a:xfrm>
              <a:prstGeom prst="rect">
                <a:avLst/>
              </a:prstGeom>
              <a:blipFill>
                <a:blip r:embed="rId5"/>
                <a:stretch>
                  <a:fillRect l="-1196" t="-9091" b="-28571"/>
                </a:stretch>
              </a:blip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rame 5">
            <a:extLst>
              <a:ext uri="{FF2B5EF4-FFF2-40B4-BE49-F238E27FC236}">
                <a16:creationId xmlns:a16="http://schemas.microsoft.com/office/drawing/2014/main" id="{C0599F20-0D35-4654-A4AE-39493FBEAF2C}"/>
              </a:ext>
            </a:extLst>
          </p:cNvPr>
          <p:cNvSpPr/>
          <p:nvPr/>
        </p:nvSpPr>
        <p:spPr>
          <a:xfrm>
            <a:off x="251520" y="3717032"/>
            <a:ext cx="6336704" cy="576064"/>
          </a:xfrm>
          <a:prstGeom prst="frame">
            <a:avLst>
              <a:gd name="adj1" fmla="val 4335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B137A6D-A88C-44B3-9528-77023182D8A8}"/>
                  </a:ext>
                </a:extLst>
              </p:cNvPr>
              <p:cNvSpPr txBox="1"/>
              <p:nvPr/>
            </p:nvSpPr>
            <p:spPr bwMode="auto">
              <a:xfrm>
                <a:off x="395536" y="2204864"/>
                <a:ext cx="8280920" cy="132677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b="1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[Hil’93] </a:t>
                </a: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Given vector space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𝑽</m:t>
                    </m:r>
                  </m:oMath>
                </a14:m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and group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𝑮</m:t>
                    </m:r>
                  </m:oMath>
                </a14:m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acting (linearly) on 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𝒩</m:t>
                        </m:r>
                      </m:e>
                      <m:sub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𝑮</m:t>
                        </m:r>
                      </m:sub>
                    </m:sSub>
                    <m:d>
                      <m:d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𝑽</m:t>
                        </m:r>
                      </m:e>
                    </m:d>
                  </m:oMath>
                </a14:m>
                <a:r>
                  <a:rPr lang="en-US" sz="2400" b="1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</a:t>
                </a: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is the common zero set of </a:t>
                </a:r>
                <a:r>
                  <a:rPr lang="en-US" sz="2400" b="1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all</a:t>
                </a: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invariant polynomials. I.e.</a:t>
                </a:r>
              </a:p>
              <a:p>
                <a:pPr algn="ctr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𝒗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∈</m:t>
                    </m:r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𝒩</m:t>
                        </m:r>
                      </m:e>
                      <m:sub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𝑮</m:t>
                        </m:r>
                      </m:sub>
                    </m:sSub>
                    <m:d>
                      <m:d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𝑽</m:t>
                        </m:r>
                      </m:e>
                    </m:d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⇔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𝒑</m:t>
                    </m:r>
                    <m:d>
                      <m:d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𝒗</m:t>
                        </m:r>
                      </m:e>
                    </m:d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=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𝟎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  ∀ 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𝒑</m:t>
                    </m:r>
                  </m:oMath>
                </a14:m>
                <a:r>
                  <a:rPr lang="en-US" sz="2400" b="1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</a:t>
                </a: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invariant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B137A6D-A88C-44B3-9528-77023182D8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5536" y="2204864"/>
                <a:ext cx="8280920" cy="1326773"/>
              </a:xfrm>
              <a:prstGeom prst="rect">
                <a:avLst/>
              </a:prstGeom>
              <a:blipFill>
                <a:blip r:embed="rId6"/>
                <a:stretch>
                  <a:fillRect l="-1103" t="-3196" b="-9589"/>
                </a:stretch>
              </a:blip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40371D06-37CC-4235-B959-BE8978E1C07C}"/>
              </a:ext>
            </a:extLst>
          </p:cNvPr>
          <p:cNvSpPr txBox="1"/>
          <p:nvPr/>
        </p:nvSpPr>
        <p:spPr bwMode="auto">
          <a:xfrm>
            <a:off x="323528" y="6279703"/>
            <a:ext cx="7488832" cy="461665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Why are we talking about this? Where is DB?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92C4949-94BF-4F0E-9189-E3B5DAF9ECDA}"/>
              </a:ext>
            </a:extLst>
          </p:cNvPr>
          <p:cNvGrpSpPr/>
          <p:nvPr/>
        </p:nvGrpSpPr>
        <p:grpSpPr>
          <a:xfrm>
            <a:off x="7668344" y="5229200"/>
            <a:ext cx="1368152" cy="1460376"/>
            <a:chOff x="5532140" y="4149080"/>
            <a:chExt cx="1550875" cy="1820416"/>
          </a:xfrm>
        </p:grpSpPr>
        <p:sp>
          <p:nvSpPr>
            <p:cNvPr id="12" name="Texto explicativo em forma de nuvem 11">
              <a:extLst>
                <a:ext uri="{FF2B5EF4-FFF2-40B4-BE49-F238E27FC236}">
                  <a16:creationId xmlns:a16="http://schemas.microsoft.com/office/drawing/2014/main" id="{286BA610-B60A-47C6-ACAD-948273AFAAE9}"/>
                </a:ext>
              </a:extLst>
            </p:cNvPr>
            <p:cNvSpPr/>
            <p:nvPr/>
          </p:nvSpPr>
          <p:spPr>
            <a:xfrm>
              <a:off x="6228184" y="4149080"/>
              <a:ext cx="854831" cy="720080"/>
            </a:xfrm>
            <a:prstGeom prst="cloudCallou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36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?</a:t>
              </a:r>
            </a:p>
          </p:txBody>
        </p:sp>
        <p:pic>
          <p:nvPicPr>
            <p:cNvPr id="14" name="Imagem 19">
              <a:extLst>
                <a:ext uri="{FF2B5EF4-FFF2-40B4-BE49-F238E27FC236}">
                  <a16:creationId xmlns:a16="http://schemas.microsoft.com/office/drawing/2014/main" id="{67906317-FC8B-4B18-858E-7F7AF9D7B80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2140" y="4695537"/>
              <a:ext cx="1280054" cy="1273959"/>
            </a:xfrm>
            <a:prstGeom prst="rect">
              <a:avLst/>
            </a:prstGeom>
          </p:spPr>
        </p:pic>
      </p:grp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F522439-5A4B-4689-B137-F817B39D3E4C}"/>
                  </a:ext>
                </a:extLst>
              </p14:cNvPr>
              <p14:cNvContentPartPr/>
              <p14:nvPr/>
            </p14:nvContentPartPr>
            <p14:xfrm>
              <a:off x="2977560" y="1948680"/>
              <a:ext cx="3796920" cy="38246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F522439-5A4B-4689-B137-F817B39D3E4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968200" y="1939320"/>
                <a:ext cx="3815640" cy="3843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43840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3" grpId="0" animBg="1"/>
      <p:bldP spid="6" grpId="0" animBg="1"/>
      <p:bldP spid="1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/>
              <a:t>Kempf</a:t>
            </a:r>
            <a:r>
              <a:rPr lang="en-US" b="1" dirty="0"/>
              <a:t>-Ness &amp; Non-commutative duality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 bwMode="auto">
              <a:xfrm>
                <a:off x="179512" y="3573016"/>
                <a:ext cx="8928992" cy="2294026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b="1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[KN’79]</a:t>
                </a: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“Non-commutative duality”</a:t>
                </a:r>
              </a:p>
              <a:p>
                <a:pPr marL="800100" lvl="1" indent="-3429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𝝁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(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𝒘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sz="2400" b="1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</a:t>
                </a: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moment map: gradient along group action </a:t>
                </a:r>
                <a:r>
                  <a:rPr lang="en-US" sz="2400" b="1" i="1" dirty="0">
                    <a:solidFill>
                      <a:srgbClr val="92D050"/>
                    </a:solidFill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(Ramadas’ talk)</a:t>
                </a:r>
              </a:p>
              <a:p>
                <a:pPr marL="800100" lvl="1" indent="-3429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Dual program: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funcPr>
                      <m:fNam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𝒄𝒂</m:t>
                        </m:r>
                        <m:sSub>
                          <m:sSub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𝝁</m:t>
                            </m:r>
                          </m:sub>
                        </m:sSub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(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𝒗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)=</m:t>
                        </m:r>
                        <m:limLow>
                          <m:limLowPr>
                            <m:ctrlPr>
                              <a:rPr lang="en-US" sz="2400" b="1" i="1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</m:ctrlPr>
                          </m:limLowPr>
                          <m:e>
                            <m:r>
                              <a:rPr lang="en-US" sz="2400" b="1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𝐢𝐧𝐟</m:t>
                            </m:r>
                          </m:e>
                          <m:lim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𝒈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∈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𝑮</m:t>
                            </m:r>
                          </m:lim>
                        </m:limLow>
                      </m:fName>
                      <m:e>
                        <m:r>
                          <m:rPr>
                            <m:lit/>
                          </m:rP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||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𝝁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(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𝒈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⋅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𝒗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)</m:t>
                        </m:r>
                        <m:r>
                          <m:rPr>
                            <m:lit/>
                          </m:rP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|</m:t>
                        </m:r>
                        <m:sSup>
                          <m:sSupPr>
                            <m:ctrlPr>
                              <a:rPr lang="en-US" sz="2400" b="1" i="1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lit/>
                              </m:rPr>
                              <a:rPr lang="en-US" sz="2400" b="1" i="1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|</m:t>
                            </m:r>
                          </m:e>
                          <m:sup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𝟐</m:t>
                            </m:r>
                          </m:sup>
                        </m:sSup>
                      </m:e>
                    </m:func>
                  </m:oMath>
                </a14:m>
                <a:endParaRPr lang="en-US" sz="2400" b="1" dirty="0">
                  <a:ea typeface="Calibri" pitchFamily="34" charset="0"/>
                  <a:cs typeface="Times New Roman" pitchFamily="18" charset="0"/>
                </a:endParaRPr>
              </a:p>
              <a:p>
                <a:pPr lvl="1" algn="ctr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𝒄𝒂</m:t>
                    </m:r>
                    <m:sSub>
                      <m:sSub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𝒑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𝝁</m:t>
                        </m:r>
                      </m:sub>
                    </m:sSub>
                    <m:d>
                      <m:d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𝒗</m:t>
                        </m:r>
                      </m:e>
                    </m:d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&gt;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𝟎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⇔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𝒄𝒂𝒑</m:t>
                    </m:r>
                    <m:d>
                      <m:d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𝒗</m:t>
                        </m:r>
                      </m:e>
                    </m:d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𝟎</m:t>
                    </m:r>
                  </m:oMath>
                </a14:m>
                <a:r>
                  <a:rPr lang="en-US" sz="2400" dirty="0">
                    <a:ea typeface="Calibri" pitchFamily="34" charset="0"/>
                    <a:cs typeface="Times New Roman" pitchFamily="18" charset="0"/>
                  </a:rPr>
                  <a:t> </a:t>
                </a:r>
                <a:endParaRPr lang="en-US" sz="2400" b="1" dirty="0">
                  <a:ea typeface="Calibri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9512" y="3573016"/>
                <a:ext cx="8928992" cy="2294026"/>
              </a:xfrm>
              <a:prstGeom prst="rect">
                <a:avLst/>
              </a:prstGeom>
              <a:blipFill>
                <a:blip r:embed="rId3"/>
                <a:stretch>
                  <a:fillRect l="-954" t="-1852" b="-265"/>
                </a:stretch>
              </a:blip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7A792CF-EDBE-4706-B854-2BFD7A86EEB1}"/>
                  </a:ext>
                </a:extLst>
              </p:cNvPr>
              <p:cNvSpPr txBox="1"/>
              <p:nvPr/>
            </p:nvSpPr>
            <p:spPr bwMode="auto">
              <a:xfrm>
                <a:off x="179512" y="980728"/>
                <a:ext cx="8280920" cy="104983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b="1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Null-cone Problem: </a:t>
                </a: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given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𝒗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∈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𝑽</m:t>
                    </m:r>
                  </m:oMath>
                </a14:m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, is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𝒗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∈</m:t>
                    </m:r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𝒩</m:t>
                        </m:r>
                      </m:e>
                      <m:sub>
                        <m: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𝑮</m:t>
                        </m:r>
                      </m:sub>
                    </m:sSub>
                    <m:d>
                      <m:dPr>
                        <m:ctrlP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𝑽</m:t>
                        </m:r>
                      </m:e>
                    </m:d>
                  </m:oMath>
                </a14:m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(i.e.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𝟎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∈</m:t>
                    </m:r>
                    <m:bar>
                      <m:barPr>
                        <m:pos m:val="top"/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bar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𝑮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⋅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𝒗</m:t>
                        </m:r>
                      </m:e>
                    </m:bar>
                  </m:oMath>
                </a14:m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)?</a:t>
                </a:r>
              </a:p>
              <a:p>
                <a:pPr marL="800100" lvl="1" indent="-3429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Optimization: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funcPr>
                      <m:fNam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𝒄𝒂𝒑</m:t>
                        </m:r>
                        <m:d>
                          <m:d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𝒗</m:t>
                            </m:r>
                          </m:e>
                        </m:d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=</m:t>
                        </m:r>
                        <m:limLow>
                          <m:limLowPr>
                            <m:ctrlPr>
                              <a:rPr lang="en-US" sz="2400" b="1" i="1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</m:ctrlPr>
                          </m:limLowPr>
                          <m:e>
                            <m:r>
                              <a:rPr lang="en-US" sz="2400" b="1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𝐢𝐧𝐟</m:t>
                            </m:r>
                          </m:e>
                          <m:lim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𝒈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∈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𝑮</m:t>
                            </m:r>
                          </m:lim>
                        </m:limLow>
                      </m:fName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(</m:t>
                        </m:r>
                        <m:r>
                          <m:rPr>
                            <m:lit/>
                          </m:rP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||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𝒈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⋅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𝒗</m:t>
                        </m:r>
                        <m:r>
                          <m:rPr>
                            <m:lit/>
                          </m:rP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|</m:t>
                        </m:r>
                        <m:sSup>
                          <m:sSupPr>
                            <m:ctrlPr>
                              <a:rPr lang="en-US" sz="2400" b="1" i="1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lit/>
                              </m:rPr>
                              <a:rPr lang="en-US" sz="2400" b="1" i="1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|</m:t>
                            </m:r>
                          </m:e>
                          <m:sup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  </a:t>
                </a:r>
                <a:endParaRPr lang="en-US" sz="2400" b="1" i="1" dirty="0">
                  <a:latin typeface="Cambria Math" charset="0"/>
                  <a:ea typeface="Calibri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7A792CF-EDBE-4706-B854-2BFD7A86EE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9512" y="980728"/>
                <a:ext cx="8280920" cy="1049839"/>
              </a:xfrm>
              <a:prstGeom prst="rect">
                <a:avLst/>
              </a:prstGeom>
              <a:blipFill>
                <a:blip r:embed="rId4"/>
                <a:stretch>
                  <a:fillRect l="-1029"/>
                </a:stretch>
              </a:blip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C7B73650-C874-4913-829C-57FB50BE69AA}"/>
              </a:ext>
            </a:extLst>
          </p:cNvPr>
          <p:cNvSpPr txBox="1"/>
          <p:nvPr/>
        </p:nvSpPr>
        <p:spPr bwMode="auto">
          <a:xfrm>
            <a:off x="179512" y="2060848"/>
            <a:ext cx="8208912" cy="156966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How do we know we are “close” to the optimum?</a:t>
            </a:r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[KN’79] </a:t>
            </a:r>
            <a:r>
              <a:rPr lang="en-US" sz="24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“Gradient is close to zero!” </a:t>
            </a:r>
          </a:p>
          <a:p>
            <a:pPr marL="1257300" lvl="2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Gradient “along the group action” (Lie Algebra)</a:t>
            </a:r>
          </a:p>
          <a:p>
            <a:pPr marL="1257300" lvl="2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General notion of convexity (geodesic-convexity)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B1C3D3C-DCF8-4A91-95E0-0B1911596A1F}"/>
                  </a:ext>
                </a:extLst>
              </p:cNvPr>
              <p:cNvSpPr txBox="1"/>
              <p:nvPr/>
            </p:nvSpPr>
            <p:spPr bwMode="auto">
              <a:xfrm>
                <a:off x="323528" y="6165304"/>
                <a:ext cx="8496944" cy="46166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𝒅𝒃</m:t>
                    </m:r>
                    <m:d>
                      <m:d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𝑨</m:t>
                        </m:r>
                      </m:e>
                    </m:d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, 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𝒅𝒃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(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𝑻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</a:t>
                </a:r>
                <a:r>
                  <a:rPr lang="en-US" sz="2400" b="1" dirty="0">
                    <a:solidFill>
                      <a:srgbClr val="FF0000"/>
                    </a:solidFill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norms of moment map</a:t>
                </a: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for matrix/operator scaling!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B1C3D3C-DCF8-4A91-95E0-0B1911596A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528" y="6165304"/>
                <a:ext cx="8496944" cy="461665"/>
              </a:xfrm>
              <a:prstGeom prst="rect">
                <a:avLst/>
              </a:prstGeom>
              <a:blipFill>
                <a:blip r:embed="rId5"/>
                <a:stretch>
                  <a:fillRect l="-143" t="-8974" r="-215" b="-26923"/>
                </a:stretch>
              </a:blip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rame 6">
            <a:extLst>
              <a:ext uri="{FF2B5EF4-FFF2-40B4-BE49-F238E27FC236}">
                <a16:creationId xmlns:a16="http://schemas.microsoft.com/office/drawing/2014/main" id="{E8DFA5E9-9B36-4413-B844-B1663FF432DF}"/>
              </a:ext>
            </a:extLst>
          </p:cNvPr>
          <p:cNvSpPr/>
          <p:nvPr/>
        </p:nvSpPr>
        <p:spPr>
          <a:xfrm>
            <a:off x="251520" y="6093296"/>
            <a:ext cx="8568952" cy="576064"/>
          </a:xfrm>
          <a:prstGeom prst="frame">
            <a:avLst>
              <a:gd name="adj1" fmla="val 4335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F406172-6208-4E84-A8D2-E6E00680B119}"/>
              </a:ext>
            </a:extLst>
          </p:cNvPr>
          <p:cNvGrpSpPr/>
          <p:nvPr/>
        </p:nvGrpSpPr>
        <p:grpSpPr>
          <a:xfrm>
            <a:off x="539552" y="5084404"/>
            <a:ext cx="2376264" cy="864876"/>
            <a:chOff x="611560" y="4653136"/>
            <a:chExt cx="2736304" cy="1656184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16FC44EF-549D-4825-92AA-F4F14D733166}"/>
                </a:ext>
              </a:extLst>
            </p:cNvPr>
            <p:cNvSpPr/>
            <p:nvPr/>
          </p:nvSpPr>
          <p:spPr>
            <a:xfrm>
              <a:off x="611560" y="4653136"/>
              <a:ext cx="2736304" cy="1656184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0C17CFF-4D1A-4A86-9C05-6367950185CE}"/>
                </a:ext>
              </a:extLst>
            </p:cNvPr>
            <p:cNvSpPr txBox="1"/>
            <p:nvPr/>
          </p:nvSpPr>
          <p:spPr bwMode="auto">
            <a:xfrm>
              <a:off x="754111" y="4766730"/>
              <a:ext cx="2448272" cy="1207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600" b="1" dirty="0">
                  <a:ea typeface="Calibri" pitchFamily="34" charset="0"/>
                  <a:cs typeface="Times New Roman" pitchFamily="18" charset="0"/>
                </a:rPr>
                <a:t>Far from DB</a:t>
              </a:r>
              <a:r>
                <a:rPr lang="en-US" sz="2600" b="0" dirty="0">
                  <a:ea typeface="Calibri" pitchFamily="34" charset="0"/>
                  <a:cs typeface="Times New Roman" pitchFamily="18" charset="0"/>
                </a:rPr>
                <a:t> </a:t>
              </a:r>
              <a:endParaRPr lang="en-US" sz="2600" dirty="0">
                <a:latin typeface="Calibri" pitchFamily="34" charset="0"/>
                <a:ea typeface="Calibri" pitchFamily="34" charset="0"/>
                <a:cs typeface="Times New Roman" pitchFamily="18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F3B2B2D-DFB3-417B-B2F7-D1D62E05B1A0}"/>
              </a:ext>
            </a:extLst>
          </p:cNvPr>
          <p:cNvGrpSpPr/>
          <p:nvPr/>
        </p:nvGrpSpPr>
        <p:grpSpPr>
          <a:xfrm>
            <a:off x="6876256" y="5084404"/>
            <a:ext cx="2232248" cy="864876"/>
            <a:chOff x="611560" y="4653136"/>
            <a:chExt cx="2736304" cy="1656184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BEE3794A-7A77-4AA8-A433-5CE762128C9E}"/>
                </a:ext>
              </a:extLst>
            </p:cNvPr>
            <p:cNvSpPr/>
            <p:nvPr/>
          </p:nvSpPr>
          <p:spPr>
            <a:xfrm>
              <a:off x="611560" y="4653136"/>
              <a:ext cx="2736304" cy="1656184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8613886-25FA-4B3B-8651-3D90A9FB6F29}"/>
                </a:ext>
              </a:extLst>
            </p:cNvPr>
            <p:cNvSpPr txBox="1"/>
            <p:nvPr/>
          </p:nvSpPr>
          <p:spPr bwMode="auto">
            <a:xfrm>
              <a:off x="754111" y="4766730"/>
              <a:ext cx="2448273" cy="1207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600" b="1" dirty="0">
                  <a:ea typeface="Calibri" pitchFamily="34" charset="0"/>
                  <a:cs typeface="Times New Roman" pitchFamily="18" charset="0"/>
                </a:rPr>
                <a:t>In Null cone</a:t>
              </a:r>
              <a:endParaRPr lang="en-US" sz="2600" dirty="0">
                <a:latin typeface="Calibri" pitchFamily="34" charset="0"/>
                <a:ea typeface="Calibri" pitchFamily="34" charset="0"/>
                <a:cs typeface="Times New Roman" pitchFamily="18" charset="0"/>
              </a:endParaRP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F02B0EA-5552-4FE5-93BF-7575CC715452}"/>
                  </a:ext>
                </a:extLst>
              </p14:cNvPr>
              <p14:cNvContentPartPr/>
              <p14:nvPr/>
            </p14:nvContentPartPr>
            <p14:xfrm>
              <a:off x="2930400" y="1634400"/>
              <a:ext cx="5383800" cy="38142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F02B0EA-5552-4FE5-93BF-7575CC71545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921040" y="1625040"/>
                <a:ext cx="5402520" cy="3832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64904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 animBg="1"/>
      <p:bldP spid="6" grpId="0" animBg="1"/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Computing the Moment Map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C4FFA40-B91A-437A-9308-D80E46289601}"/>
                  </a:ext>
                </a:extLst>
              </p14:cNvPr>
              <p14:cNvContentPartPr/>
              <p14:nvPr/>
            </p14:nvContentPartPr>
            <p14:xfrm>
              <a:off x="402480" y="1044720"/>
              <a:ext cx="7917120" cy="54572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C4FFA40-B91A-437A-9308-D80E4628960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3120" y="1035360"/>
                <a:ext cx="7935840" cy="5475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059327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Computing the Moment Map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DA7A737-C68D-4F67-85DC-5548B1EB1A98}"/>
                  </a:ext>
                </a:extLst>
              </p14:cNvPr>
              <p14:cNvContentPartPr/>
              <p14:nvPr/>
            </p14:nvContentPartPr>
            <p14:xfrm>
              <a:off x="626400" y="1181160"/>
              <a:ext cx="7835760" cy="51620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DA7A737-C68D-4F67-85DC-5548B1EB1A9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7040" y="1171800"/>
                <a:ext cx="7854480" cy="5180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528782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Lower bound for Moment Map &amp; Null Cone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422487A-E062-4BD0-8179-A0491AAF9FC3}"/>
                  </a:ext>
                </a:extLst>
              </p14:cNvPr>
              <p14:cNvContentPartPr/>
              <p14:nvPr/>
            </p14:nvContentPartPr>
            <p14:xfrm>
              <a:off x="906120" y="1098360"/>
              <a:ext cx="6507000" cy="20718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422487A-E062-4BD0-8179-A0491AAF9FC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96760" y="1089000"/>
                <a:ext cx="6525720" cy="2090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580457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Operator Balancing </a:t>
            </a:r>
            <a:r>
              <a:rPr lang="en-US" b="1"/>
              <a:t>– Summary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 bwMode="auto">
              <a:xfrm>
                <a:off x="467544" y="1052736"/>
                <a:ext cx="8314506" cy="83099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b="1" dirty="0">
                    <a:solidFill>
                      <a:srgbClr val="800000"/>
                    </a:solidFill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Problem: </a:t>
                </a: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operator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𝐓</m:t>
                    </m:r>
                    <m:r>
                      <a:rPr lang="en-US" sz="2400" b="1" i="0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=</m:t>
                    </m:r>
                    <m:r>
                      <a:rPr lang="en-US" sz="2400" b="1" i="1">
                        <a:latin typeface="Cambria Math" charset="0"/>
                        <a:ea typeface="Calibri" pitchFamily="34" charset="0"/>
                        <a:cs typeface="Times New Roman" pitchFamily="18" charset="0"/>
                      </a:rPr>
                      <m:t>(</m:t>
                    </m:r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 charset="0"/>
                            <a:ea typeface="Calibri" pitchFamily="34" charset="0"/>
                            <a:cs typeface="Times New Roman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2400" b="1" i="1">
                            <a:latin typeface="Cambria Math" charset="0"/>
                            <a:ea typeface="Calibri" pitchFamily="34" charset="0"/>
                            <a:cs typeface="Times New Roman" pitchFamily="18" charset="0"/>
                          </a:rPr>
                          <m:t>𝟏</m:t>
                        </m:r>
                      </m:sub>
                    </m:sSub>
                    <m:r>
                      <a:rPr lang="en-US" sz="2400" b="1" i="1">
                        <a:latin typeface="Cambria Math" charset="0"/>
                        <a:ea typeface="Calibri" pitchFamily="34" charset="0"/>
                        <a:cs typeface="Times New Roman" pitchFamily="18" charset="0"/>
                      </a:rPr>
                      <m:t>,…, </m:t>
                    </m:r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 charset="0"/>
                            <a:ea typeface="Calibri" pitchFamily="34" charset="0"/>
                            <a:cs typeface="Times New Roman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2400" b="1" i="1">
                            <a:latin typeface="Cambria Math" charset="0"/>
                            <a:ea typeface="Calibri" pitchFamily="34" charset="0"/>
                            <a:cs typeface="Times New Roman" pitchFamily="18" charset="0"/>
                          </a:rPr>
                          <m:t>𝒎</m:t>
                        </m:r>
                      </m:sub>
                    </m:sSub>
                    <m:r>
                      <a:rPr lang="en-US" sz="2400" b="1" i="1">
                        <a:latin typeface="Cambria Math" charset="0"/>
                        <a:ea typeface="Calibri" pitchFamily="34" charset="0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𝝐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&gt;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𝟎</m:t>
                    </m:r>
                  </m:oMath>
                </a14:m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, can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𝑻</m:t>
                    </m:r>
                  </m:oMath>
                </a14:m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be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𝝐</m:t>
                    </m:r>
                  </m:oMath>
                </a14:m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-scaled to  double stochastic? If yes, find scaling.</a:t>
                </a:r>
                <a:endParaRPr lang="en-US" sz="2400" b="1" dirty="0">
                  <a:latin typeface="Calibri" pitchFamily="34" charset="0"/>
                  <a:ea typeface="Calibri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7544" y="1052736"/>
                <a:ext cx="8314506" cy="830997"/>
              </a:xfrm>
              <a:prstGeom prst="rect">
                <a:avLst/>
              </a:prstGeom>
              <a:blipFill>
                <a:blip r:embed="rId3"/>
                <a:stretch>
                  <a:fillRect l="-1098" t="-5072" r="-1098" b="-15217"/>
                </a:stretch>
              </a:blip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 bwMode="auto">
              <a:xfrm>
                <a:off x="467544" y="2132856"/>
                <a:ext cx="8352928" cy="230832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400" b="1" dirty="0">
                    <a:solidFill>
                      <a:srgbClr val="800000"/>
                    </a:solidFill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Algorithm G [</a:t>
                </a:r>
                <a:r>
                  <a:rPr lang="en-US" sz="2400" b="1" dirty="0" err="1">
                    <a:solidFill>
                      <a:srgbClr val="800000"/>
                    </a:solidFill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Gurvits</a:t>
                </a:r>
                <a:r>
                  <a:rPr lang="en-US" sz="2400" b="1" dirty="0">
                    <a:solidFill>
                      <a:srgbClr val="800000"/>
                    </a:solidFill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’ 04]:</a:t>
                </a:r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   Repeat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charset="0"/>
                        <a:ea typeface="Calibri" pitchFamily="34" charset="0"/>
                        <a:cs typeface="Times New Roman" pitchFamily="18" charset="0"/>
                      </a:rPr>
                      <m:t>𝒌</m:t>
                    </m:r>
                  </m:oMath>
                </a14:m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times:</a:t>
                </a:r>
              </a:p>
              <a:p>
                <a:pPr marL="914400" lvl="1" indent="-457200" fontAlgn="base">
                  <a:spcBef>
                    <a:spcPct val="0"/>
                  </a:spcBef>
                  <a:spcAft>
                    <a:spcPct val="0"/>
                  </a:spcAft>
                  <a:buFont typeface="+mj-lt"/>
                  <a:buAutoNum type="arabicPeriod"/>
                </a:pP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Left normalize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charset="0"/>
                        <a:ea typeface="Calibri" pitchFamily="34" charset="0"/>
                        <a:cs typeface="Times New Roman" pitchFamily="18" charset="0"/>
                      </a:rPr>
                      <m:t>𝑻</m:t>
                    </m:r>
                    <m:r>
                      <a:rPr lang="en-US" sz="2400" b="1" i="1" smtClean="0">
                        <a:latin typeface="Cambria Math" charset="0"/>
                        <a:ea typeface="Calibri" pitchFamily="34" charset="0"/>
                        <a:cs typeface="Times New Roman" pitchFamily="18" charset="0"/>
                      </a:rPr>
                      <m:t>(</m:t>
                    </m:r>
                    <m:r>
                      <a:rPr lang="en-US" sz="2400" b="1" i="1" smtClean="0">
                        <a:latin typeface="Cambria Math" charset="0"/>
                        <a:ea typeface="Calibri" pitchFamily="34" charset="0"/>
                        <a:cs typeface="Times New Roman" pitchFamily="18" charset="0"/>
                      </a:rPr>
                      <m:t>𝑿</m:t>
                    </m:r>
                    <m:r>
                      <a:rPr lang="en-US" sz="2400" b="1" i="1" smtClean="0">
                        <a:latin typeface="Cambria Math" charset="0"/>
                        <a:ea typeface="Calibri" pitchFamily="34" charset="0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, i.e. make</a:t>
                </a:r>
                <a:r>
                  <a:rPr lang="en-US" sz="2400" dirty="0">
                    <a:latin typeface="Calibri" pitchFamily="34" charset="0"/>
                    <a:ea typeface="Cambria Math" charset="0"/>
                    <a:cs typeface="Cambria Math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𝑻</m:t>
                    </m:r>
                    <m:d>
                      <m:d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𝑰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∝</m:t>
                    </m:r>
                    <m:r>
                      <a:rPr lang="en-US" sz="2400" b="1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𝑰</m:t>
                    </m:r>
                    <m:r>
                      <a:rPr lang="en-US" sz="2400" b="1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.</m:t>
                    </m:r>
                  </m:oMath>
                </a14:m>
                <a:endParaRPr lang="en-US" sz="2400" b="1" dirty="0">
                  <a:latin typeface="Calibri" pitchFamily="34" charset="0"/>
                  <a:ea typeface="Cambria Math" charset="0"/>
                  <a:cs typeface="Cambria Math" charset="0"/>
                </a:endParaRPr>
              </a:p>
              <a:p>
                <a:pPr marL="914400" lvl="1" indent="-457200" fontAlgn="base">
                  <a:spcBef>
                    <a:spcPct val="0"/>
                  </a:spcBef>
                  <a:spcAft>
                    <a:spcPct val="0"/>
                  </a:spcAft>
                  <a:buFont typeface="+mj-lt"/>
                  <a:buAutoNum type="arabicPeriod"/>
                </a:pP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Right normalize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latin typeface="Cambria Math" charset="0"/>
                        <a:ea typeface="Calibri" pitchFamily="34" charset="0"/>
                        <a:cs typeface="Times New Roman" pitchFamily="18" charset="0"/>
                      </a:rPr>
                      <m:t>𝐓</m:t>
                    </m:r>
                    <m:r>
                      <a:rPr lang="en-US" sz="2400" b="1" i="0" smtClean="0">
                        <a:latin typeface="Cambria Math" charset="0"/>
                        <a:ea typeface="Calibri" pitchFamily="34" charset="0"/>
                        <a:cs typeface="Times New Roman" pitchFamily="18" charset="0"/>
                      </a:rPr>
                      <m:t>(</m:t>
                    </m:r>
                    <m:r>
                      <a:rPr lang="en-US" sz="2400" b="1" i="0" smtClean="0">
                        <a:latin typeface="Cambria Math" charset="0"/>
                        <a:ea typeface="Calibri" pitchFamily="34" charset="0"/>
                        <a:cs typeface="Times New Roman" pitchFamily="18" charset="0"/>
                      </a:rPr>
                      <m:t>𝐗</m:t>
                    </m:r>
                    <m:r>
                      <a:rPr lang="en-US" sz="2400" b="1" i="0" smtClean="0">
                        <a:latin typeface="Cambria Math" charset="0"/>
                        <a:ea typeface="Calibri" pitchFamily="34" charset="0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, i.e. make</a:t>
                </a:r>
                <a:r>
                  <a:rPr lang="en-US" sz="2400" dirty="0">
                    <a:latin typeface="Calibri" pitchFamily="34" charset="0"/>
                    <a:ea typeface="Cambria Math" charset="0"/>
                    <a:cs typeface="Cambria Math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𝑻</m:t>
                        </m:r>
                      </m:e>
                      <m:sup>
                        <m:r>
                          <a:rPr lang="en-US" sz="2400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sz="2400" b="1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sz="2400" b="1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𝑰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∝</m:t>
                    </m:r>
                    <m:r>
                      <a:rPr lang="en-US" sz="2400" b="1" i="1">
                        <a:latin typeface="Cambria Math" charset="0"/>
                        <a:ea typeface="Cambria Math" charset="0"/>
                        <a:cs typeface="Cambria Math" charset="0"/>
                      </a:rPr>
                      <m:t>𝑰</m:t>
                    </m:r>
                    <m:r>
                      <a:rPr lang="en-US" sz="2400" b="1" i="1">
                        <a:latin typeface="Cambria Math" charset="0"/>
                        <a:ea typeface="Cambria Math" charset="0"/>
                        <a:cs typeface="Cambria Math" charset="0"/>
                      </a:rPr>
                      <m:t>.</m:t>
                    </m:r>
                  </m:oMath>
                </a14:m>
                <a:endParaRPr lang="en-US" sz="2400" dirty="0">
                  <a:latin typeface="Calibri" pitchFamily="34" charset="0"/>
                  <a:ea typeface="Calibri" pitchFamily="34" charset="0"/>
                  <a:cs typeface="Times New Roman" pitchFamily="18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   If at any point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𝐝𝐛</m:t>
                    </m:r>
                    <m:d>
                      <m:d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400" b="1" i="0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𝐓</m:t>
                        </m:r>
                      </m:e>
                    </m:d>
                    <m:r>
                      <a:rPr lang="en-US" sz="2400" b="1" i="0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&lt;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𝝐</m:t>
                    </m:r>
                  </m:oMath>
                </a14:m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</a:t>
                </a:r>
                <a:r>
                  <a:rPr lang="en-US" sz="2400" b="1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</a:t>
                </a: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output scaling. 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   Else output </a:t>
                </a:r>
                <a:r>
                  <a:rPr lang="en-US" sz="2400" b="1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no scaling</a:t>
                </a: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.</a:t>
                </a:r>
                <a:endParaRPr lang="en-US" sz="2400" b="1" dirty="0">
                  <a:latin typeface="Calibri" pitchFamily="34" charset="0"/>
                  <a:ea typeface="Calibri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7544" y="2132856"/>
                <a:ext cx="8352928" cy="2308324"/>
              </a:xfrm>
              <a:prstGeom prst="rect">
                <a:avLst/>
              </a:prstGeom>
              <a:blipFill>
                <a:blip r:embed="rId4"/>
                <a:stretch>
                  <a:fillRect l="-1093" t="-1837" b="-4724"/>
                </a:stretch>
              </a:blip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 bwMode="auto">
              <a:xfrm>
                <a:off x="395536" y="4964975"/>
                <a:ext cx="6408712" cy="120032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342900" marR="0" lvl="0" indent="-34290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charset="0"/>
                  <a:buChar char="•"/>
                  <a:tabLst/>
                  <a:defRPr/>
                </a:pP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Which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𝒌</m:t>
                    </m:r>
                  </m:oMath>
                </a14:m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should we choose?</a:t>
                </a:r>
              </a:p>
              <a:p>
                <a:pPr marL="342900" lvl="0" indent="-342900" fontAlgn="base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buChar char="•"/>
                  <a:defRPr/>
                </a:pP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Is there 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𝝐</m:t>
                        </m:r>
                      </m:e>
                      <m:sub>
                        <m: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such that if can scale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𝝐</m:t>
                        </m:r>
                      </m:e>
                      <m:sub>
                        <m: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then can scale for any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𝝐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?</m:t>
                    </m:r>
                  </m:oMath>
                </a14:m>
                <a:endParaRPr lang="en-US" sz="2400" dirty="0">
                  <a:latin typeface="Calibri" pitchFamily="34" charset="0"/>
                  <a:ea typeface="Calibri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5536" y="4964975"/>
                <a:ext cx="6408712" cy="1200329"/>
              </a:xfrm>
              <a:prstGeom prst="rect">
                <a:avLst/>
              </a:prstGeom>
              <a:blipFill>
                <a:blip r:embed="rId5"/>
                <a:stretch>
                  <a:fillRect l="-1235" t="-3518" b="-10050"/>
                </a:stretch>
              </a:blip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7668344" y="5229200"/>
            <a:ext cx="1368152" cy="1460376"/>
            <a:chOff x="5532140" y="4149080"/>
            <a:chExt cx="1550875" cy="1820416"/>
          </a:xfrm>
        </p:grpSpPr>
        <p:sp>
          <p:nvSpPr>
            <p:cNvPr id="9" name="Texto explicativo em forma de nuvem 11"/>
            <p:cNvSpPr/>
            <p:nvPr/>
          </p:nvSpPr>
          <p:spPr>
            <a:xfrm>
              <a:off x="6228184" y="4149080"/>
              <a:ext cx="854831" cy="720080"/>
            </a:xfrm>
            <a:prstGeom prst="cloudCallou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36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?</a:t>
              </a:r>
            </a:p>
          </p:txBody>
        </p:sp>
        <p:pic>
          <p:nvPicPr>
            <p:cNvPr id="10" name="Imagem 19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2140" y="4695537"/>
              <a:ext cx="1280054" cy="1273959"/>
            </a:xfrm>
            <a:prstGeom prst="rect">
              <a:avLst/>
            </a:prstGeom>
          </p:spPr>
        </p:pic>
      </p:grp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CBABA60-3AB8-4279-81A1-370702305039}"/>
                  </a:ext>
                </a:extLst>
              </p14:cNvPr>
              <p14:cNvContentPartPr/>
              <p14:nvPr/>
            </p14:nvContentPartPr>
            <p14:xfrm>
              <a:off x="1370160" y="5743440"/>
              <a:ext cx="5582160" cy="9273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CBABA60-3AB8-4279-81A1-37070230503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360800" y="5734080"/>
                <a:ext cx="5600880" cy="946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07963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Algorithm S – Primal dual approach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 bwMode="auto">
              <a:xfrm>
                <a:off x="35496" y="3633079"/>
                <a:ext cx="7488832" cy="296427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400" b="1" dirty="0">
                    <a:solidFill>
                      <a:srgbClr val="800000"/>
                    </a:solidFill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Analysis [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800000"/>
                        </a:solidFill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∼</m:t>
                    </m:r>
                  </m:oMath>
                </a14:m>
                <a:r>
                  <a:rPr lang="en-US" sz="2400" b="1" dirty="0">
                    <a:solidFill>
                      <a:srgbClr val="800000"/>
                    </a:solidFill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LSW’00]: </a:t>
                </a:r>
                <a:endParaRPr lang="en-US" sz="2400" b="1" dirty="0">
                  <a:latin typeface="Calibri" pitchFamily="34" charset="0"/>
                  <a:ea typeface="Calibri" pitchFamily="34" charset="0"/>
                  <a:cs typeface="Times New Roman" pitchFamily="18" charset="0"/>
                </a:endParaRPr>
              </a:p>
              <a:p>
                <a:pPr marL="914400" lvl="1" indent="-457200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 typeface="+mj-lt"/>
                  <a:buAutoNum type="arabicPeriod"/>
                </a:pPr>
                <a:r>
                  <a:rPr lang="en-US" sz="2400" b="1" dirty="0">
                    <a:ea typeface="Calibri" pitchFamily="34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sz="2400" b="1" i="0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||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𝑨</m:t>
                    </m:r>
                    <m:r>
                      <m:rPr>
                        <m:lit/>
                      </m:rP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|</m:t>
                    </m:r>
                    <m:sSup>
                      <m:sSup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|</m:t>
                        </m:r>
                      </m:e>
                      <m:sup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𝟐</m:t>
                        </m:r>
                      </m:sup>
                    </m:sSup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≤</m:t>
                    </m:r>
                    <m:sSup>
                      <m:sSup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𝝂</m:t>
                        </m:r>
                      </m:e>
                      <m:sup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𝟐</m:t>
                        </m:r>
                      </m:sup>
                    </m:sSup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⋅</m:t>
                    </m:r>
                    <m:sSup>
                      <m:sSup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𝒏</m:t>
                        </m:r>
                      </m:e>
                      <m:sup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400" b="1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</a:t>
                </a: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(bound on input)</a:t>
                </a:r>
              </a:p>
              <a:p>
                <a:pPr marL="914400" lvl="1" indent="-457200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 typeface="+mj-lt"/>
                  <a:buAutoNum type="arabicPeriod"/>
                </a:pPr>
                <a:r>
                  <a:rPr lang="en-US" sz="2400" b="1" dirty="0">
                    <a:ea typeface="Calibri" pitchFamily="34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𝐝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𝒃</m:t>
                    </m:r>
                    <m:d>
                      <m:d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400" b="1" i="0" smtClean="0">
                            <a:solidFill>
                              <a:srgbClr val="FF0000"/>
                            </a:solidFill>
                            <a:latin typeface="Cambria Math" charset="0"/>
                            <a:ea typeface="Calibri" pitchFamily="34" charset="0"/>
                            <a:cs typeface="Times New Roman" pitchFamily="18" charset="0"/>
                          </a:rPr>
                          <m:t>𝐀</m:t>
                        </m:r>
                      </m:e>
                    </m:d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≥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𝝐</m:t>
                    </m:r>
                    <m:r>
                      <a:rPr lang="en-US" sz="2400" b="1" i="0" smtClean="0">
                        <a:solidFill>
                          <a:srgbClr val="FF0000"/>
                        </a:solidFill>
                        <a:latin typeface="Cambria Math" charset="0"/>
                        <a:ea typeface="Calibri" pitchFamily="34" charset="0"/>
                        <a:cs typeface="Times New Roman" pitchFamily="18" charset="0"/>
                      </a:rPr>
                      <m:t> 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charset="0"/>
                        <a:ea typeface="Calibri" pitchFamily="34" charset="0"/>
                        <a:cs typeface="Times New Roman" pitchFamily="18" charset="0"/>
                      </a:rPr>
                      <m:t>⇒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sz="24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||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𝑨</m:t>
                    </m:r>
                    <m:r>
                      <m:rPr>
                        <m:lit/>
                      </m:rP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|</m:t>
                    </m:r>
                    <m:sSup>
                      <m:sSupPr>
                        <m:ctrlP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|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rgbClr val="FF0000"/>
                    </a:solidFill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decreases by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exp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charset="0"/>
                        <a:ea typeface="Calibri" pitchFamily="34" charset="0"/>
                        <a:cs typeface="Times New Roman" pitchFamily="18" charset="0"/>
                      </a:rPr>
                      <m:t>(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𝑶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(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𝝐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))</m:t>
                    </m:r>
                  </m:oMath>
                </a14:m>
                <a:r>
                  <a:rPr lang="en-US" sz="2400" b="1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</a:t>
                </a: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after normalization (AM-GM)</a:t>
                </a:r>
              </a:p>
              <a:p>
                <a:pPr marL="914400" lvl="1" indent="-457200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 typeface="+mj-lt"/>
                  <a:buAutoNum type="arabicPeriod"/>
                </a:pPr>
                <a:r>
                  <a:rPr lang="en-US" sz="2400" b="1" dirty="0">
                    <a:ea typeface="Calibri" pitchFamily="34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||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𝑩</m:t>
                    </m:r>
                    <m:r>
                      <m:rPr>
                        <m:lit/>
                      </m:rP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||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≥</m:t>
                    </m:r>
                    <m:r>
                      <a:rPr lang="en-US" sz="2400" b="1" i="1" smtClean="0">
                        <a:latin typeface="Cambria Math" charset="0"/>
                        <a:ea typeface="Calibri" pitchFamily="34" charset="0"/>
                        <a:cs typeface="Times New Roman" pitchFamily="18" charset="0"/>
                      </a:rPr>
                      <m:t>𝟏</m:t>
                    </m:r>
                  </m:oMath>
                </a14:m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for any scaling of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𝑨</m:t>
                    </m:r>
                  </m:oMath>
                </a14:m>
                <a:endParaRPr lang="en-US" sz="2400" b="1" dirty="0">
                  <a:latin typeface="Calibri" pitchFamily="34" charset="0"/>
                  <a:ea typeface="Calibri" pitchFamily="34" charset="0"/>
                  <a:cs typeface="Times New Roman" pitchFamily="18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500" dirty="0">
                  <a:latin typeface="Calibri" pitchFamily="34" charset="0"/>
                  <a:ea typeface="Calibri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496" y="3633079"/>
                <a:ext cx="7488832" cy="2964273"/>
              </a:xfrm>
              <a:prstGeom prst="rect">
                <a:avLst/>
              </a:prstGeom>
              <a:blipFill>
                <a:blip r:embed="rId3"/>
                <a:stretch>
                  <a:fillRect l="-1220"/>
                </a:stretch>
              </a:blip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 bwMode="auto">
              <a:xfrm>
                <a:off x="35496" y="976660"/>
                <a:ext cx="8568952" cy="230832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b="1" dirty="0">
                    <a:solidFill>
                      <a:srgbClr val="800000"/>
                    </a:solidFill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Algorithm S: </a:t>
                </a: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matrix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charset="0"/>
                        <a:ea typeface="Calibri" pitchFamily="34" charset="0"/>
                        <a:cs typeface="Times New Roman" pitchFamily="18" charset="0"/>
                      </a:rPr>
                      <m:t>𝑨</m:t>
                    </m:r>
                  </m:oMath>
                </a14:m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integer entries bounded by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𝝂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,</m:t>
                    </m:r>
                  </m:oMath>
                </a14:m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param.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𝝐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&gt;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𝟎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.</m:t>
                    </m:r>
                  </m:oMath>
                </a14:m>
                <a:endParaRPr lang="en-US" sz="2400" b="1" dirty="0">
                  <a:solidFill>
                    <a:srgbClr val="800000"/>
                  </a:solidFill>
                  <a:latin typeface="Calibri" pitchFamily="34" charset="0"/>
                  <a:ea typeface="Calibri" pitchFamily="34" charset="0"/>
                  <a:cs typeface="Times New Roman" pitchFamily="18" charset="0"/>
                </a:endParaRPr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   Repeat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charset="0"/>
                        <a:ea typeface="Calibri" pitchFamily="34" charset="0"/>
                        <a:cs typeface="Times New Roman" pitchFamily="18" charset="0"/>
                      </a:rPr>
                      <m:t>𝒌</m:t>
                    </m:r>
                  </m:oMath>
                </a14:m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times:</a:t>
                </a:r>
              </a:p>
              <a:p>
                <a:pPr marL="1371600" lvl="2" indent="-457200" fontAlgn="base">
                  <a:spcBef>
                    <a:spcPct val="0"/>
                  </a:spcBef>
                  <a:spcAft>
                    <a:spcPct val="0"/>
                  </a:spcAft>
                  <a:buFont typeface="+mj-lt"/>
                  <a:buAutoNum type="arabicPeriod"/>
                </a:pP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Normalize rows of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charset="0"/>
                        <a:ea typeface="Calibri" pitchFamily="34" charset="0"/>
                        <a:cs typeface="Times New Roman" pitchFamily="18" charset="0"/>
                      </a:rPr>
                      <m:t>𝑨</m:t>
                    </m:r>
                  </m:oMath>
                </a14:m>
                <a:endParaRPr lang="en-US" sz="2400" b="1" dirty="0">
                  <a:latin typeface="Calibri" pitchFamily="34" charset="0"/>
                  <a:ea typeface="Calibri" pitchFamily="34" charset="0"/>
                  <a:cs typeface="Times New Roman" pitchFamily="18" charset="0"/>
                </a:endParaRPr>
              </a:p>
              <a:p>
                <a:pPr marL="1371600" lvl="2" indent="-457200" fontAlgn="base">
                  <a:spcBef>
                    <a:spcPct val="0"/>
                  </a:spcBef>
                  <a:spcAft>
                    <a:spcPct val="0"/>
                  </a:spcAft>
                  <a:buFont typeface="+mj-lt"/>
                  <a:buAutoNum type="arabicPeriod"/>
                </a:pP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Normalize columns of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charset="0"/>
                        <a:ea typeface="Calibri" pitchFamily="34" charset="0"/>
                        <a:cs typeface="Times New Roman" pitchFamily="18" charset="0"/>
                      </a:rPr>
                      <m:t>𝑨</m:t>
                    </m:r>
                  </m:oMath>
                </a14:m>
                <a:endParaRPr lang="en-US" sz="2400" b="1" dirty="0">
                  <a:latin typeface="Calibri" pitchFamily="34" charset="0"/>
                  <a:ea typeface="Calibri" pitchFamily="34" charset="0"/>
                  <a:cs typeface="Times New Roman" pitchFamily="18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   If at any point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𝒅𝒃</m:t>
                    </m:r>
                    <m:d>
                      <m:d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𝑨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≤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𝝐</m:t>
                    </m:r>
                  </m:oMath>
                </a14:m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, output the scaling so far.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   Else, output: </a:t>
                </a:r>
                <a:r>
                  <a:rPr lang="en-US" sz="2400" b="1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no scaling.</a:t>
                </a:r>
                <a:endParaRPr lang="en-US" sz="2400" dirty="0">
                  <a:latin typeface="Calibri" pitchFamily="34" charset="0"/>
                  <a:ea typeface="Calibri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496" y="976660"/>
                <a:ext cx="8568952" cy="2308324"/>
              </a:xfrm>
              <a:prstGeom prst="rect">
                <a:avLst/>
              </a:prstGeom>
              <a:blipFill>
                <a:blip r:embed="rId4"/>
                <a:stretch>
                  <a:fillRect l="-1066" t="-1837" b="-4724"/>
                </a:stretch>
              </a:blip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C0E0301C-1242-430C-8722-4A21CDE95E81}"/>
              </a:ext>
            </a:extLst>
          </p:cNvPr>
          <p:cNvGrpSpPr/>
          <p:nvPr/>
        </p:nvGrpSpPr>
        <p:grpSpPr>
          <a:xfrm>
            <a:off x="2123728" y="3284984"/>
            <a:ext cx="4592538" cy="1656184"/>
            <a:chOff x="4283968" y="3678123"/>
            <a:chExt cx="4592538" cy="1656184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F9B5D282-B52B-4521-B41C-94F87A9A9CB4}"/>
                </a:ext>
              </a:extLst>
            </p:cNvPr>
            <p:cNvCxnSpPr>
              <a:cxnSpLocks/>
              <a:stCxn id="12" idx="4"/>
            </p:cNvCxnSpPr>
            <p:nvPr/>
          </p:nvCxnSpPr>
          <p:spPr>
            <a:xfrm flipH="1">
              <a:off x="4283968" y="4272214"/>
              <a:ext cx="1723381" cy="106209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ounded Rectangular Callout 13">
              <a:extLst>
                <a:ext uri="{FF2B5EF4-FFF2-40B4-BE49-F238E27FC236}">
                  <a16:creationId xmlns:a16="http://schemas.microsoft.com/office/drawing/2014/main" id="{8E910142-8E3C-4E30-A83B-BC6C52A146DF}"/>
                </a:ext>
              </a:extLst>
            </p:cNvPr>
            <p:cNvSpPr/>
            <p:nvPr/>
          </p:nvSpPr>
          <p:spPr>
            <a:xfrm>
              <a:off x="6732240" y="3678123"/>
              <a:ext cx="2144266" cy="758989"/>
            </a:xfrm>
            <a:prstGeom prst="wedgeRoundRectCallout">
              <a:avLst>
                <a:gd name="adj1" fmla="val -83806"/>
                <a:gd name="adj2" fmla="val 28274"/>
                <a:gd name="adj3" fmla="val 16667"/>
              </a:avLst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</a:rPr>
                <a:t>Far from dual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1825AD9-952E-4436-B0B5-A9B52A55B623}"/>
              </a:ext>
            </a:extLst>
          </p:cNvPr>
          <p:cNvGrpSpPr/>
          <p:nvPr/>
        </p:nvGrpSpPr>
        <p:grpSpPr>
          <a:xfrm>
            <a:off x="4716016" y="5373216"/>
            <a:ext cx="4392488" cy="1119029"/>
            <a:chOff x="4484018" y="3318083"/>
            <a:chExt cx="4392488" cy="1119029"/>
          </a:xfrm>
        </p:grpSpPr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5D972353-4D26-4770-B73D-20F39D29CB1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484018" y="3318083"/>
              <a:ext cx="1553801" cy="57821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ounded Rectangular Callout 19">
              <a:extLst>
                <a:ext uri="{FF2B5EF4-FFF2-40B4-BE49-F238E27FC236}">
                  <a16:creationId xmlns:a16="http://schemas.microsoft.com/office/drawing/2014/main" id="{1E51C0D7-8E9C-4485-B51F-1750F7455040}"/>
                </a:ext>
              </a:extLst>
            </p:cNvPr>
            <p:cNvSpPr/>
            <p:nvPr/>
          </p:nvSpPr>
          <p:spPr>
            <a:xfrm>
              <a:off x="6732240" y="3678123"/>
              <a:ext cx="2144266" cy="758989"/>
            </a:xfrm>
            <a:prstGeom prst="wedgeRoundRectCallout">
              <a:avLst>
                <a:gd name="adj1" fmla="val -82385"/>
                <a:gd name="adj2" fmla="val -21255"/>
                <a:gd name="adj3" fmla="val 16667"/>
              </a:avLst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</a:rPr>
                <a:t>Progress in primal</a:t>
              </a: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557296F-37A7-4ADA-B9C4-2EA4FFE4706E}"/>
                  </a:ext>
                </a:extLst>
              </p14:cNvPr>
              <p14:cNvContentPartPr/>
              <p14:nvPr/>
            </p14:nvContentPartPr>
            <p14:xfrm>
              <a:off x="4679280" y="1674360"/>
              <a:ext cx="2504520" cy="8366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557296F-37A7-4ADA-B9C4-2EA4FFE4706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669920" y="1665000"/>
                <a:ext cx="2523240" cy="855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80766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Algorithm G – Primal-dual approach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 bwMode="auto">
              <a:xfrm>
                <a:off x="323528" y="3457705"/>
                <a:ext cx="7488832" cy="296427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400" b="1" dirty="0">
                    <a:solidFill>
                      <a:srgbClr val="800000"/>
                    </a:solidFill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Analysis [GGOW’15]: </a:t>
                </a:r>
                <a:endParaRPr lang="en-US" sz="2400" b="1" dirty="0">
                  <a:latin typeface="Calibri" pitchFamily="34" charset="0"/>
                  <a:ea typeface="Calibri" pitchFamily="34" charset="0"/>
                  <a:cs typeface="Times New Roman" pitchFamily="18" charset="0"/>
                </a:endParaRPr>
              </a:p>
              <a:p>
                <a:pPr marL="914400" lvl="1" indent="-457200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 typeface="+mj-lt"/>
                  <a:buAutoNum type="arabicPeriod"/>
                </a:pPr>
                <a:r>
                  <a:rPr lang="en-US" sz="2400" b="1" dirty="0">
                    <a:ea typeface="Calibri" pitchFamily="34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∑</m:t>
                    </m:r>
                    <m:r>
                      <m:rPr>
                        <m:lit/>
                      </m:rPr>
                      <a:rPr lang="en-US" sz="2400" b="1" i="0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||</m:t>
                    </m:r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𝒊</m:t>
                        </m:r>
                      </m:sub>
                    </m:sSub>
                    <m:r>
                      <m:rPr>
                        <m:lit/>
                      </m:rP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|</m:t>
                    </m:r>
                    <m:sSup>
                      <m:sSup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|</m:t>
                        </m:r>
                      </m:e>
                      <m:sup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𝟐</m:t>
                        </m:r>
                      </m:sup>
                    </m:sSup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≤</m:t>
                    </m:r>
                    <m:sSup>
                      <m:sSup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𝝂</m:t>
                        </m:r>
                      </m:e>
                      <m:sup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𝟐</m:t>
                        </m:r>
                      </m:sup>
                    </m:sSup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⋅</m:t>
                    </m:r>
                    <m:sSup>
                      <m:sSup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𝒏</m:t>
                        </m:r>
                      </m:e>
                      <m:sup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400" b="1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</a:t>
                </a: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(bound on input)</a:t>
                </a:r>
              </a:p>
              <a:p>
                <a:pPr marL="914400" lvl="1" indent="-457200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 typeface="+mj-lt"/>
                  <a:buAutoNum type="arabicPeriod"/>
                </a:pPr>
                <a:r>
                  <a:rPr lang="en-US" sz="2400" b="1" dirty="0">
                    <a:ea typeface="Calibri" pitchFamily="34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𝐝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𝒃</m:t>
                    </m:r>
                    <m:d>
                      <m:d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400" b="1" i="0" smtClean="0">
                            <a:solidFill>
                              <a:srgbClr val="FF0000"/>
                            </a:solidFill>
                            <a:latin typeface="Cambria Math" charset="0"/>
                            <a:ea typeface="Calibri" pitchFamily="34" charset="0"/>
                            <a:cs typeface="Times New Roman" pitchFamily="18" charset="0"/>
                          </a:rPr>
                          <m:t>𝐀</m:t>
                        </m:r>
                      </m:e>
                    </m:d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≥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𝝐</m:t>
                    </m:r>
                    <m:r>
                      <a:rPr lang="en-US" sz="2400" b="1" i="0" smtClean="0">
                        <a:solidFill>
                          <a:srgbClr val="FF0000"/>
                        </a:solidFill>
                        <a:latin typeface="Cambria Math" charset="0"/>
                        <a:ea typeface="Calibri" pitchFamily="34" charset="0"/>
                        <a:cs typeface="Times New Roman" pitchFamily="18" charset="0"/>
                      </a:rPr>
                      <m:t> 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charset="0"/>
                        <a:ea typeface="Calibri" pitchFamily="34" charset="0"/>
                        <a:cs typeface="Times New Roman" pitchFamily="18" charset="0"/>
                      </a:rPr>
                      <m:t>⇒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∑</m:t>
                    </m:r>
                    <m:r>
                      <m:rPr>
                        <m:lit/>
                      </m:rPr>
                      <a:rPr lang="en-US" sz="24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||</m:t>
                    </m:r>
                    <m:sSub>
                      <m:sSubPr>
                        <m:ctrlP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𝒊</m:t>
                        </m:r>
                      </m:sub>
                    </m:sSub>
                    <m:r>
                      <m:rPr>
                        <m:lit/>
                      </m:rP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|</m:t>
                    </m:r>
                    <m:sSup>
                      <m:sSupPr>
                        <m:ctrlP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|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rgbClr val="FF0000"/>
                    </a:solidFill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decreases by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exp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charset="0"/>
                        <a:ea typeface="Calibri" pitchFamily="34" charset="0"/>
                        <a:cs typeface="Times New Roman" pitchFamily="18" charset="0"/>
                      </a:rPr>
                      <m:t>(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𝑶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(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𝝐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))</m:t>
                    </m:r>
                  </m:oMath>
                </a14:m>
                <a:r>
                  <a:rPr lang="en-US" sz="2400" b="1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</a:t>
                </a: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after normalization (AM-GM)</a:t>
                </a:r>
              </a:p>
              <a:p>
                <a:pPr marL="914400" lvl="1" indent="-457200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 typeface="+mj-lt"/>
                  <a:buAutoNum type="arabicPeriod"/>
                </a:pPr>
                <a:r>
                  <a:rPr lang="en-US" sz="2400" b="1" dirty="0">
                    <a:ea typeface="Calibri" pitchFamily="34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∑</m:t>
                    </m:r>
                    <m:r>
                      <m:rPr>
                        <m:lit/>
                      </m:rPr>
                      <a:rPr lang="en-US" sz="2400" b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||</m:t>
                    </m:r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𝑩</m:t>
                        </m:r>
                      </m:e>
                      <m:sub>
                        <m: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𝒊</m:t>
                        </m:r>
                      </m:sub>
                    </m:sSub>
                    <m:r>
                      <m:rPr>
                        <m:lit/>
                      </m:rP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|</m:t>
                    </m:r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|</m:t>
                        </m:r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𝟐</m:t>
                        </m:r>
                      </m:sup>
                    </m:sSup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≥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𝒆𝒙𝒑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(−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𝒏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for any scaling of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𝑨</m:t>
                    </m:r>
                  </m:oMath>
                </a14:m>
                <a:endParaRPr lang="en-US" sz="2400" b="1" dirty="0">
                  <a:latin typeface="Calibri" pitchFamily="34" charset="0"/>
                  <a:ea typeface="Calibri" pitchFamily="34" charset="0"/>
                  <a:cs typeface="Times New Roman" pitchFamily="18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500" dirty="0">
                  <a:latin typeface="Calibri" pitchFamily="34" charset="0"/>
                  <a:ea typeface="Calibri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528" y="3457705"/>
                <a:ext cx="7488832" cy="2964273"/>
              </a:xfrm>
              <a:prstGeom prst="rect">
                <a:avLst/>
              </a:prstGeom>
              <a:blipFill>
                <a:blip r:embed="rId3"/>
                <a:stretch>
                  <a:fillRect l="-1137"/>
                </a:stretch>
              </a:blip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 bwMode="auto">
              <a:xfrm>
                <a:off x="251520" y="976660"/>
                <a:ext cx="8568952" cy="244579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b="1" dirty="0">
                    <a:solidFill>
                      <a:srgbClr val="800000"/>
                    </a:solidFill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Algorithm S: </a:t>
                </a: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tuple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(</m:t>
                    </m:r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 charset="0"/>
                            <a:ea typeface="Calibri" pitchFamily="34" charset="0"/>
                            <a:cs typeface="Times New Roman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𝒊</m:t>
                        </m:r>
                      </m:sub>
                    </m:sSub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integer entries bounded by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𝝂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,</m:t>
                    </m:r>
                  </m:oMath>
                </a14:m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𝝐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&gt;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𝟎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.</m:t>
                    </m:r>
                  </m:oMath>
                </a14:m>
                <a:endParaRPr lang="en-US" sz="2400" b="1" dirty="0">
                  <a:solidFill>
                    <a:srgbClr val="800000"/>
                  </a:solidFill>
                  <a:latin typeface="Calibri" pitchFamily="34" charset="0"/>
                  <a:ea typeface="Calibri" pitchFamily="34" charset="0"/>
                  <a:cs typeface="Times New Roman" pitchFamily="18" charset="0"/>
                </a:endParaRPr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   Repeat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charset="0"/>
                        <a:ea typeface="Calibri" pitchFamily="34" charset="0"/>
                        <a:cs typeface="Times New Roman" pitchFamily="18" charset="0"/>
                      </a:rPr>
                      <m:t>𝒌</m:t>
                    </m:r>
                  </m:oMath>
                </a14:m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times:</a:t>
                </a:r>
              </a:p>
              <a:p>
                <a:pPr marL="1371600" lvl="2" indent="-457200" fontAlgn="base">
                  <a:spcBef>
                    <a:spcPct val="0"/>
                  </a:spcBef>
                  <a:spcAft>
                    <a:spcPct val="0"/>
                  </a:spcAft>
                  <a:buFont typeface="+mj-lt"/>
                  <a:buAutoNum type="arabicPeriod"/>
                </a:pP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Left normalize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latin typeface="Cambria Math" charset="0"/>
                                <a:ea typeface="Calibri" pitchFamily="34" charset="0"/>
                                <a:cs typeface="Times New Roman" pitchFamily="18" charset="0"/>
                              </a:rPr>
                              <m:t>𝑨</m:t>
                            </m:r>
                          </m:e>
                          <m:sub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𝒊</m:t>
                            </m:r>
                          </m:sub>
                        </m:sSub>
                      </m:e>
                    </m:d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→∑</m:t>
                    </m:r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𝒊</m:t>
                        </m:r>
                      </m:sub>
                    </m:sSub>
                    <m:sSubSup>
                      <m:sSubSup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bSup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𝒊</m:t>
                        </m:r>
                      </m:sub>
                      <m:sup>
                        <m: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†</m:t>
                        </m:r>
                      </m:sup>
                    </m:sSubSup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∼</m:t>
                    </m:r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𝑰</m:t>
                        </m:r>
                      </m:e>
                      <m:sub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𝒏</m:t>
                        </m:r>
                      </m:sub>
                    </m:sSub>
                  </m:oMath>
                </a14:m>
                <a:endParaRPr lang="en-US" sz="2400" b="1" dirty="0">
                  <a:latin typeface="Calibri" pitchFamily="34" charset="0"/>
                  <a:ea typeface="Calibri" pitchFamily="34" charset="0"/>
                  <a:cs typeface="Times New Roman" pitchFamily="18" charset="0"/>
                </a:endParaRPr>
              </a:p>
              <a:p>
                <a:pPr marL="1371600" lvl="2" indent="-457200" fontAlgn="base">
                  <a:spcBef>
                    <a:spcPct val="0"/>
                  </a:spcBef>
                  <a:spcAft>
                    <a:spcPct val="0"/>
                  </a:spcAft>
                  <a:buFont typeface="+mj-lt"/>
                  <a:buAutoNum type="arabicPeriod"/>
                </a:pP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Right normalize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(</m:t>
                    </m:r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charset="0"/>
                            <a:ea typeface="Calibri" pitchFamily="34" charset="0"/>
                            <a:cs typeface="Times New Roman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𝒊</m:t>
                        </m:r>
                      </m:sub>
                    </m:sSub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)→∑</m:t>
                    </m:r>
                    <m:sSubSup>
                      <m:sSubSupPr>
                        <m:ctrlP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bSup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𝒊</m:t>
                        </m:r>
                      </m:sub>
                      <m:sup>
                        <m: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†</m:t>
                        </m:r>
                      </m:sup>
                    </m:sSubSup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𝒊</m:t>
                        </m:r>
                      </m:sub>
                    </m:sSub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∼</m:t>
                    </m:r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𝑰</m:t>
                        </m:r>
                      </m:e>
                      <m:sub>
                        <m: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𝒏</m:t>
                        </m:r>
                      </m:sub>
                    </m:sSub>
                  </m:oMath>
                </a14:m>
                <a:endParaRPr lang="en-US" sz="2400" b="1" dirty="0">
                  <a:latin typeface="Calibri" pitchFamily="34" charset="0"/>
                  <a:ea typeface="Calibri" pitchFamily="34" charset="0"/>
                  <a:cs typeface="Times New Roman" pitchFamily="18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   If at any point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(</m:t>
                    </m:r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charset="0"/>
                            <a:ea typeface="Calibri" pitchFamily="34" charset="0"/>
                            <a:cs typeface="Times New Roman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𝒊</m:t>
                        </m:r>
                      </m:sub>
                    </m:sSub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is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𝝐</m:t>
                    </m:r>
                  </m:oMath>
                </a14:m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-close to DB, output the scaling so far.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   Else, output: </a:t>
                </a:r>
                <a:r>
                  <a:rPr lang="en-US" sz="2400" b="1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no scaling.</a:t>
                </a:r>
                <a:endParaRPr lang="en-US" sz="2400" dirty="0">
                  <a:latin typeface="Calibri" pitchFamily="34" charset="0"/>
                  <a:ea typeface="Calibri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520" y="976660"/>
                <a:ext cx="8568952" cy="2445798"/>
              </a:xfrm>
              <a:prstGeom prst="rect">
                <a:avLst/>
              </a:prstGeom>
              <a:blipFill>
                <a:blip r:embed="rId4"/>
                <a:stretch>
                  <a:fillRect l="-994" t="-1737" b="-4467"/>
                </a:stretch>
              </a:blip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1F0CEFEA-2354-4FE0-BC96-39F34EA6ACEC}"/>
              </a:ext>
            </a:extLst>
          </p:cNvPr>
          <p:cNvGrpSpPr/>
          <p:nvPr/>
        </p:nvGrpSpPr>
        <p:grpSpPr>
          <a:xfrm>
            <a:off x="2859782" y="3068960"/>
            <a:ext cx="4592538" cy="1656184"/>
            <a:chOff x="4283968" y="3678123"/>
            <a:chExt cx="4592538" cy="1656184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0FBB2BBB-72E9-47A0-8971-D6A14F0FAB0A}"/>
                </a:ext>
              </a:extLst>
            </p:cNvPr>
            <p:cNvCxnSpPr>
              <a:cxnSpLocks/>
              <a:stCxn id="9" idx="4"/>
            </p:cNvCxnSpPr>
            <p:nvPr/>
          </p:nvCxnSpPr>
          <p:spPr>
            <a:xfrm flipH="1">
              <a:off x="4283968" y="4272214"/>
              <a:ext cx="1723381" cy="106209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ounded Rectangular Callout 13">
              <a:extLst>
                <a:ext uri="{FF2B5EF4-FFF2-40B4-BE49-F238E27FC236}">
                  <a16:creationId xmlns:a16="http://schemas.microsoft.com/office/drawing/2014/main" id="{A0874BE6-3793-4CAD-91F1-F279AFA716FC}"/>
                </a:ext>
              </a:extLst>
            </p:cNvPr>
            <p:cNvSpPr/>
            <p:nvPr/>
          </p:nvSpPr>
          <p:spPr>
            <a:xfrm>
              <a:off x="6732240" y="3678123"/>
              <a:ext cx="2144266" cy="758989"/>
            </a:xfrm>
            <a:prstGeom prst="wedgeRoundRectCallout">
              <a:avLst>
                <a:gd name="adj1" fmla="val -83806"/>
                <a:gd name="adj2" fmla="val 28274"/>
                <a:gd name="adj3" fmla="val 16667"/>
              </a:avLst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</a:rPr>
                <a:t>Far from dual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E473E513-2EFA-4DB0-8737-0A1E37838539}"/>
              </a:ext>
            </a:extLst>
          </p:cNvPr>
          <p:cNvGrpSpPr/>
          <p:nvPr/>
        </p:nvGrpSpPr>
        <p:grpSpPr>
          <a:xfrm>
            <a:off x="4716016" y="5157192"/>
            <a:ext cx="4392488" cy="1119029"/>
            <a:chOff x="4484018" y="3318083"/>
            <a:chExt cx="4392488" cy="1119029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8D436553-05C4-4CBB-9469-FF8098EDEED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484018" y="3318083"/>
              <a:ext cx="1553801" cy="57821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ounded Rectangular Callout 19">
              <a:extLst>
                <a:ext uri="{FF2B5EF4-FFF2-40B4-BE49-F238E27FC236}">
                  <a16:creationId xmlns:a16="http://schemas.microsoft.com/office/drawing/2014/main" id="{71024A56-615C-4D87-B095-346AA8E88F70}"/>
                </a:ext>
              </a:extLst>
            </p:cNvPr>
            <p:cNvSpPr/>
            <p:nvPr/>
          </p:nvSpPr>
          <p:spPr>
            <a:xfrm>
              <a:off x="6732240" y="3678123"/>
              <a:ext cx="2144266" cy="758989"/>
            </a:xfrm>
            <a:prstGeom prst="wedgeRoundRectCallout">
              <a:avLst>
                <a:gd name="adj1" fmla="val -82385"/>
                <a:gd name="adj2" fmla="val -21255"/>
                <a:gd name="adj3" fmla="val 16667"/>
              </a:avLst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</a:rPr>
                <a:t>Progress in primal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01782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Invariant Theory – Orbit Closure Intersection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 bwMode="auto">
              <a:xfrm>
                <a:off x="179511" y="908720"/>
                <a:ext cx="8712966" cy="1316386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400" b="1" dirty="0">
                    <a:solidFill>
                      <a:srgbClr val="800000"/>
                    </a:solidFill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Invariant Theory: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𝑮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=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𝕊</m:t>
                    </m:r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𝕃</m:t>
                        </m:r>
                      </m:e>
                      <m:sub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𝒏</m:t>
                        </m:r>
                      </m:sub>
                    </m:sSub>
                    <m:sSup>
                      <m:sSup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ℂ</m:t>
                            </m:r>
                          </m:e>
                        </m:d>
                      </m:e>
                      <m:sup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, vector space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b="1" i="0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𝐕</m:t>
                        </m:r>
                        <m:r>
                          <a:rPr lang="en-US" sz="2400" b="1" i="0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=</m:t>
                        </m:r>
                        <m:r>
                          <a:rPr lang="en-US" sz="2400" b="1" i="0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𝐌</m:t>
                        </m:r>
                      </m:e>
                      <m:sub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𝒏</m:t>
                        </m:r>
                      </m:sub>
                    </m:sSub>
                    <m:sSup>
                      <m:sSup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ℂ</m:t>
                            </m:r>
                          </m:e>
                        </m:d>
                      </m:e>
                      <m:sup>
                        <m:r>
                          <a:rPr lang="en-US" sz="2400" b="1" i="0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𝐦</m:t>
                        </m:r>
                      </m:sup>
                    </m:sSup>
                  </m:oMath>
                </a14:m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 action by L-R </a:t>
                </a:r>
                <a:r>
                  <a:rPr lang="en-US" sz="2400" dirty="0" err="1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mult</a:t>
                </a: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: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700" dirty="0">
                  <a:latin typeface="Calibri" pitchFamily="34" charset="0"/>
                  <a:ea typeface="Calibri" pitchFamily="34" charset="0"/>
                  <a:cs typeface="Times New Roman" pitchFamily="18" charset="0"/>
                </a:endParaRP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 charset="0"/>
                                  <a:ea typeface="Calibri" pitchFamily="34" charset="0"/>
                                  <a:cs typeface="Times New Roman" pitchFamily="18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sz="2400" b="1" i="1" smtClean="0">
                                  <a:latin typeface="Cambria Math" charset="0"/>
                                  <a:ea typeface="Calibri" pitchFamily="34" charset="0"/>
                                  <a:cs typeface="Times New Roman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2400" b="1" i="1" smtClean="0">
                              <a:latin typeface="Cambria Math" charset="0"/>
                              <a:ea typeface="Calibri" pitchFamily="34" charset="0"/>
                              <a:cs typeface="Times New Roman" pitchFamily="18" charset="0"/>
                            </a:rPr>
                            <m:t>, …,</m:t>
                          </m:r>
                          <m:sSub>
                            <m:sSub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 charset="0"/>
                                  <a:ea typeface="Calibri" pitchFamily="34" charset="0"/>
                                  <a:cs typeface="Times New Roman" pitchFamily="18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sz="2400" b="1" i="1" smtClean="0">
                                  <a:latin typeface="Cambria Math" charset="0"/>
                                  <a:ea typeface="Calibri" pitchFamily="34" charset="0"/>
                                  <a:cs typeface="Times New Roman" pitchFamily="18" charset="0"/>
                                </a:rPr>
                                <m:t>𝒎</m:t>
                              </m:r>
                            </m:sub>
                          </m:sSub>
                        </m:e>
                      </m:d>
                      <m:r>
                        <a:rPr lang="en-US" sz="2400" b="1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→</m:t>
                      </m:r>
                      <m:r>
                        <a:rPr lang="en-US" sz="2400" b="1" i="1">
                          <a:latin typeface="Cambria Math" charset="0"/>
                          <a:ea typeface="Calibri" pitchFamily="34" charset="0"/>
                          <a:cs typeface="Times New Roman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b="1" i="1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𝑳</m:t>
                          </m:r>
                          <m:r>
                            <a:rPr lang="en-US" sz="2400" b="1" i="1">
                              <a:latin typeface="Cambria Math" charset="0"/>
                              <a:ea typeface="Calibri" pitchFamily="34" charset="0"/>
                              <a:cs typeface="Times New Roman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en-US" sz="2400" b="1" i="1">
                              <a:latin typeface="Cambria Math" charset="0"/>
                              <a:ea typeface="Calibri" pitchFamily="34" charset="0"/>
                              <a:cs typeface="Times New Roman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400" b="1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𝑹</m:t>
                      </m:r>
                      <m:r>
                        <a:rPr lang="en-US" sz="2400" b="1" i="1">
                          <a:latin typeface="Cambria Math" charset="0"/>
                          <a:ea typeface="Calibri" pitchFamily="34" charset="0"/>
                          <a:cs typeface="Times New Roman" pitchFamily="18" charset="0"/>
                        </a:rPr>
                        <m:t>, …,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𝑳</m:t>
                      </m:r>
                      <m:sSub>
                        <m:sSubPr>
                          <m:ctrlPr>
                            <a:rPr lang="en-US" sz="2400" b="1" i="1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 charset="0"/>
                              <a:ea typeface="Calibri" pitchFamily="34" charset="0"/>
                              <a:cs typeface="Times New Roman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en-US" sz="2400" b="1" i="1">
                              <a:latin typeface="Cambria Math" charset="0"/>
                              <a:ea typeface="Calibri" pitchFamily="34" charset="0"/>
                              <a:cs typeface="Times New Roman" pitchFamily="18" charset="0"/>
                            </a:rPr>
                            <m:t>𝒎</m:t>
                          </m:r>
                        </m:sub>
                      </m:sSub>
                      <m:r>
                        <a:rPr lang="en-US" sz="2400" b="1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𝑹</m:t>
                      </m:r>
                      <m:r>
                        <a:rPr lang="en-US" sz="2400" b="1" i="1">
                          <a:latin typeface="Cambria Math" charset="0"/>
                          <a:ea typeface="Calibri" pitchFamily="34" charset="0"/>
                          <a:cs typeface="Times New Roman" pitchFamily="18" charset="0"/>
                        </a:rPr>
                        <m:t>)</m:t>
                      </m:r>
                    </m:oMath>
                  </m:oMathPara>
                </a14:m>
                <a:endParaRPr lang="en-US" sz="2400" b="1" dirty="0">
                  <a:latin typeface="Calibri" pitchFamily="34" charset="0"/>
                  <a:ea typeface="Calibri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9511" y="908720"/>
                <a:ext cx="8712966" cy="1316386"/>
              </a:xfrm>
              <a:prstGeom prst="rect">
                <a:avLst/>
              </a:prstGeom>
              <a:blipFill>
                <a:blip r:embed="rId3"/>
                <a:stretch>
                  <a:fillRect l="-978" t="-3211" b="-5046"/>
                </a:stretch>
              </a:blip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 bwMode="auto">
              <a:xfrm>
                <a:off x="179512" y="3605346"/>
                <a:ext cx="8856984" cy="831766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b="1" dirty="0">
                    <a:solidFill>
                      <a:srgbClr val="800000"/>
                    </a:solidFill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Orbit Closure Intersection Problem: </a:t>
                </a: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given two quantum operators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𝒖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=</m:t>
                    </m:r>
                    <m:d>
                      <m:dPr>
                        <m:ctrlP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1" i="1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latin typeface="Cambria Math" charset="0"/>
                                <a:ea typeface="Calibri" pitchFamily="34" charset="0"/>
                                <a:cs typeface="Times New Roman" pitchFamily="18" charset="0"/>
                              </a:rPr>
                              <m:t>𝑨</m:t>
                            </m:r>
                          </m:e>
                          <m:sub>
                            <m:r>
                              <a:rPr lang="en-US" sz="2400" b="1" i="1">
                                <a:latin typeface="Cambria Math" charset="0"/>
                                <a:ea typeface="Calibri" pitchFamily="34" charset="0"/>
                                <a:cs typeface="Times New Roman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2400" b="1" i="1">
                            <a:latin typeface="Cambria Math" charset="0"/>
                            <a:ea typeface="Calibri" pitchFamily="34" charset="0"/>
                            <a:cs typeface="Times New Roman" pitchFamily="18" charset="0"/>
                          </a:rPr>
                          <m:t>, …,</m:t>
                        </m:r>
                        <m:sSub>
                          <m:sSubPr>
                            <m:ctrlPr>
                              <a:rPr lang="en-US" sz="2400" b="1" i="1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latin typeface="Cambria Math" charset="0"/>
                                <a:ea typeface="Calibri" pitchFamily="34" charset="0"/>
                                <a:cs typeface="Times New Roman" pitchFamily="18" charset="0"/>
                              </a:rPr>
                              <m:t>𝑨</m:t>
                            </m:r>
                          </m:e>
                          <m:sub>
                            <m:r>
                              <a:rPr lang="en-US" sz="2400" b="1" i="1">
                                <a:latin typeface="Cambria Math" charset="0"/>
                                <a:ea typeface="Calibri" pitchFamily="34" charset="0"/>
                                <a:cs typeface="Times New Roman" pitchFamily="18" charset="0"/>
                              </a:rPr>
                              <m:t>𝒎</m:t>
                            </m:r>
                          </m:sub>
                        </m:sSub>
                      </m:e>
                    </m:d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,  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𝒗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=(</m:t>
                    </m:r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𝑩</m:t>
                        </m:r>
                      </m:e>
                      <m:sub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𝟏</m:t>
                        </m:r>
                      </m:sub>
                    </m:sSub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,…,</m:t>
                    </m:r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𝑩</m:t>
                        </m:r>
                      </m:e>
                      <m:sub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𝒎</m:t>
                        </m:r>
                      </m:sub>
                    </m:sSub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sz="2400" b="1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, </a:t>
                </a: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is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b="1" i="1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𝒪</m:t>
                            </m:r>
                          </m:e>
                          <m:sub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𝒖</m:t>
                            </m:r>
                          </m:sub>
                        </m:sSub>
                      </m:e>
                    </m:acc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∩</m:t>
                    </m:r>
                    <m:acc>
                      <m:accPr>
                        <m:chr m:val="̅"/>
                        <m:ctrlPr>
                          <a:rPr lang="en-US" sz="2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b="1" i="1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𝒪</m:t>
                            </m:r>
                          </m:e>
                          <m:sub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𝒗</m:t>
                            </m:r>
                          </m:sub>
                        </m:sSub>
                      </m:e>
                    </m:acc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≠∅</m:t>
                    </m:r>
                  </m:oMath>
                </a14:m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9512" y="3605346"/>
                <a:ext cx="8856984" cy="831766"/>
              </a:xfrm>
              <a:prstGeom prst="rect">
                <a:avLst/>
              </a:prstGeom>
              <a:blipFill>
                <a:blip r:embed="rId4"/>
                <a:stretch>
                  <a:fillRect l="-962" t="-5036" b="-14388"/>
                </a:stretch>
              </a:blip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4AC1079-C9B1-4089-BB8C-2877BFB40D3C}"/>
                  </a:ext>
                </a:extLst>
              </p:cNvPr>
              <p:cNvSpPr txBox="1"/>
              <p:nvPr/>
            </p:nvSpPr>
            <p:spPr bwMode="auto">
              <a:xfrm>
                <a:off x="179512" y="2420888"/>
                <a:ext cx="8712966" cy="100931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b="1" dirty="0">
                    <a:solidFill>
                      <a:srgbClr val="800000"/>
                    </a:solidFill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Orbit Closure: </a:t>
                </a: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given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𝒗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=</m:t>
                    </m:r>
                    <m:d>
                      <m:dPr>
                        <m:ctrlP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1" i="1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latin typeface="Cambria Math" charset="0"/>
                                <a:ea typeface="Calibri" pitchFamily="34" charset="0"/>
                                <a:cs typeface="Times New Roman" pitchFamily="18" charset="0"/>
                              </a:rPr>
                              <m:t>𝑨</m:t>
                            </m:r>
                          </m:e>
                          <m:sub>
                            <m:r>
                              <a:rPr lang="en-US" sz="2400" b="1" i="1">
                                <a:latin typeface="Cambria Math" charset="0"/>
                                <a:ea typeface="Calibri" pitchFamily="34" charset="0"/>
                                <a:cs typeface="Times New Roman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2400" b="1" i="1">
                            <a:latin typeface="Cambria Math" charset="0"/>
                            <a:ea typeface="Calibri" pitchFamily="34" charset="0"/>
                            <a:cs typeface="Times New Roman" pitchFamily="18" charset="0"/>
                          </a:rPr>
                          <m:t>, …,</m:t>
                        </m:r>
                        <m:sSub>
                          <m:sSubPr>
                            <m:ctrlPr>
                              <a:rPr lang="en-US" sz="2400" b="1" i="1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latin typeface="Cambria Math" charset="0"/>
                                <a:ea typeface="Calibri" pitchFamily="34" charset="0"/>
                                <a:cs typeface="Times New Roman" pitchFamily="18" charset="0"/>
                              </a:rPr>
                              <m:t>𝑨</m:t>
                            </m:r>
                          </m:e>
                          <m:sub>
                            <m:r>
                              <a:rPr lang="en-US" sz="2400" b="1" i="1">
                                <a:latin typeface="Cambria Math" charset="0"/>
                                <a:ea typeface="Calibri" pitchFamily="34" charset="0"/>
                                <a:cs typeface="Times New Roman" pitchFamily="18" charset="0"/>
                              </a:rPr>
                              <m:t>𝒎</m:t>
                            </m:r>
                          </m:sub>
                        </m:sSub>
                      </m:e>
                    </m:d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∈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𝑽</m:t>
                    </m:r>
                  </m:oMath>
                </a14:m>
                <a:r>
                  <a:rPr lang="en-US" sz="2400" b="1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, </a:t>
                </a: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orbit closure is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 dirty="0">
                  <a:latin typeface="Calibri" pitchFamily="34" charset="0"/>
                  <a:ea typeface="Calibri" pitchFamily="34" charset="0"/>
                  <a:cs typeface="Times New Roman" pitchFamily="18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  <m:t>𝒪</m:t>
                              </m:r>
                            </m:e>
                            <m:sub>
                              <m:r>
                                <a:rPr lang="en-US" sz="2400" b="1" i="1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  <m:t>𝒗</m:t>
                              </m:r>
                            </m:sub>
                          </m:sSub>
                        </m:e>
                      </m:acc>
                      <m:r>
                        <a:rPr lang="en-US" sz="2400" b="1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acc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400" b="1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sz="2400" b="1" i="1">
                                      <a:latin typeface="Cambria Math" panose="02040503050406030204" pitchFamily="18" charset="0"/>
                                      <a:ea typeface="Calibri" pitchFamily="34" charset="0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b="1" i="1">
                                          <a:latin typeface="Cambria Math" panose="02040503050406030204" pitchFamily="18" charset="0"/>
                                          <a:ea typeface="Calibri" pitchFamily="34" charset="0"/>
                                          <a:cs typeface="Times New Roman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 i="1" smtClean="0">
                                          <a:latin typeface="Cambria Math" panose="02040503050406030204" pitchFamily="18" charset="0"/>
                                          <a:ea typeface="Calibri" pitchFamily="34" charset="0"/>
                                          <a:cs typeface="Times New Roman" pitchFamily="18" charset="0"/>
                                        </a:rPr>
                                        <m:t>𝑳</m:t>
                                      </m:r>
                                      <m:r>
                                        <a:rPr lang="en-US" sz="2400" b="1" i="1">
                                          <a:latin typeface="Cambria Math" charset="0"/>
                                          <a:ea typeface="Calibri" pitchFamily="34" charset="0"/>
                                          <a:cs typeface="Times New Roman" pitchFamily="18" charset="0"/>
                                        </a:rPr>
                                        <m:t>𝑨</m:t>
                                      </m:r>
                                    </m:e>
                                    <m:sub>
                                      <m:r>
                                        <a:rPr lang="en-US" sz="2400" b="1" i="1">
                                          <a:latin typeface="Cambria Math" charset="0"/>
                                          <a:ea typeface="Calibri" pitchFamily="34" charset="0"/>
                                          <a:cs typeface="Times New Roman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  <a:ea typeface="Calibri" pitchFamily="34" charset="0"/>
                                      <a:cs typeface="Times New Roman" pitchFamily="18" charset="0"/>
                                    </a:rPr>
                                    <m:t>𝑹</m:t>
                                  </m:r>
                                  <m:r>
                                    <a:rPr lang="en-US" sz="2400" b="1" i="1">
                                      <a:latin typeface="Cambria Math" charset="0"/>
                                      <a:ea typeface="Calibri" pitchFamily="34" charset="0"/>
                                      <a:cs typeface="Times New Roman" pitchFamily="18" charset="0"/>
                                    </a:rPr>
                                    <m:t>, …,</m:t>
                                  </m:r>
                                  <m:sSub>
                                    <m:sSubPr>
                                      <m:ctrlPr>
                                        <a:rPr lang="en-US" sz="2400" b="1" i="1">
                                          <a:latin typeface="Cambria Math" panose="02040503050406030204" pitchFamily="18" charset="0"/>
                                          <a:ea typeface="Calibri" pitchFamily="34" charset="0"/>
                                          <a:cs typeface="Times New Roman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 i="1" smtClean="0">
                                          <a:latin typeface="Cambria Math" panose="02040503050406030204" pitchFamily="18" charset="0"/>
                                          <a:ea typeface="Calibri" pitchFamily="34" charset="0"/>
                                          <a:cs typeface="Times New Roman" pitchFamily="18" charset="0"/>
                                        </a:rPr>
                                        <m:t>𝑳</m:t>
                                      </m:r>
                                      <m:r>
                                        <a:rPr lang="en-US" sz="2400" b="1" i="1">
                                          <a:latin typeface="Cambria Math" charset="0"/>
                                          <a:ea typeface="Calibri" pitchFamily="34" charset="0"/>
                                          <a:cs typeface="Times New Roman" pitchFamily="18" charset="0"/>
                                        </a:rPr>
                                        <m:t>𝑨</m:t>
                                      </m:r>
                                    </m:e>
                                    <m:sub>
                                      <m:r>
                                        <a:rPr lang="en-US" sz="2400" b="1" i="1">
                                          <a:latin typeface="Cambria Math" charset="0"/>
                                          <a:ea typeface="Calibri" pitchFamily="34" charset="0"/>
                                          <a:cs typeface="Times New Roman" pitchFamily="18" charset="0"/>
                                        </a:rPr>
                                        <m:t>𝒎</m:t>
                                      </m:r>
                                    </m:sub>
                                  </m:sSub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  <a:ea typeface="Calibri" pitchFamily="34" charset="0"/>
                                      <a:cs typeface="Times New Roman" pitchFamily="18" charset="0"/>
                                    </a:rPr>
                                    <m:t>𝑹</m:t>
                                  </m:r>
                                </m:e>
                              </m:d>
                              <m:r>
                                <a:rPr lang="en-US" sz="2400" b="1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∣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(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𝑳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,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𝑹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)∈</m:t>
                              </m:r>
                              <m:r>
                                <a:rPr lang="en-US" sz="2400" b="1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𝑮</m:t>
                              </m:r>
                            </m:e>
                          </m:d>
                        </m:e>
                      </m:acc>
                    </m:oMath>
                  </m:oMathPara>
                </a14:m>
                <a:endParaRPr lang="en-US" sz="2400" b="1" dirty="0">
                  <a:latin typeface="Calibri" pitchFamily="34" charset="0"/>
                  <a:ea typeface="Calibri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4AC1079-C9B1-4089-BB8C-2877BFB40D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9512" y="2420888"/>
                <a:ext cx="8712966" cy="1009315"/>
              </a:xfrm>
              <a:prstGeom prst="rect">
                <a:avLst/>
              </a:prstGeom>
              <a:blipFill>
                <a:blip r:embed="rId5"/>
                <a:stretch>
                  <a:fillRect l="-978" t="-4167"/>
                </a:stretch>
              </a:blip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51F4B5C-1C71-4153-9C43-6AD37DAA7E0E}"/>
                  </a:ext>
                </a:extLst>
              </p:cNvPr>
              <p:cNvSpPr txBox="1"/>
              <p:nvPr/>
            </p:nvSpPr>
            <p:spPr bwMode="auto">
              <a:xfrm>
                <a:off x="179512" y="4581128"/>
                <a:ext cx="8712966" cy="120032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𝒗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=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𝟎</m:t>
                    </m:r>
                  </m:oMath>
                </a14:m>
                <a:r>
                  <a:rPr lang="en-US" sz="2400" b="1" i="1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</a:t>
                </a: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problem becomes the </a:t>
                </a:r>
                <a:r>
                  <a:rPr lang="en-US" sz="2400" i="1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null-cone problem</a:t>
                </a: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. From </a:t>
                </a:r>
                <a:r>
                  <a:rPr lang="en-US" sz="2400" b="1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[GGOW’16]</a:t>
                </a: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: connections to non-commutative PIT, non-commutative algebra, combinatorics, functional analysis… </a:t>
                </a:r>
                <a:endParaRPr lang="en-US" sz="2400" b="1" i="1" dirty="0">
                  <a:latin typeface="Calibri" pitchFamily="34" charset="0"/>
                  <a:ea typeface="Calibri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51F4B5C-1C71-4153-9C43-6AD37DAA7E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9512" y="4581128"/>
                <a:ext cx="8712966" cy="1200329"/>
              </a:xfrm>
              <a:prstGeom prst="rect">
                <a:avLst/>
              </a:prstGeom>
              <a:blipFill>
                <a:blip r:embed="rId6"/>
                <a:stretch>
                  <a:fillRect l="-978" t="-3518" r="-1117" b="-10050"/>
                </a:stretch>
              </a:blip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EB7EC4A8-A7BA-4316-ADB6-AFCB55ECAB7D}"/>
              </a:ext>
            </a:extLst>
          </p:cNvPr>
          <p:cNvSpPr txBox="1"/>
          <p:nvPr/>
        </p:nvSpPr>
        <p:spPr bwMode="auto">
          <a:xfrm>
            <a:off x="179514" y="5910371"/>
            <a:ext cx="8712966" cy="461665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How can we solve the orbit intersection problem for L-R action?</a:t>
            </a:r>
            <a:endParaRPr lang="en-US" sz="2400" b="1" i="1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675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Alternating Minimization - Motivation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 bwMode="auto">
              <a:xfrm>
                <a:off x="323528" y="908720"/>
                <a:ext cx="8352928" cy="572464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457200" marR="0" indent="-457200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+mj-lt"/>
                  <a:buAutoNum type="arabicPeriod"/>
                  <a:tabLst/>
                </a:pPr>
                <a:r>
                  <a:rPr lang="en-US" sz="2400" b="1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Game Theory</a:t>
                </a:r>
              </a:p>
              <a:p>
                <a:pPr lvl="2" indent="-457200" fontAlgn="base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buChar char="•"/>
                </a:pPr>
                <a:r>
                  <a:rPr lang="en-US" sz="22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[LH’64] Nash Equilibrium in two-player game</a:t>
                </a:r>
                <a:r>
                  <a:rPr lang="en-US" sz="2400" b="1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</a:t>
                </a:r>
              </a:p>
              <a:p>
                <a:pPr marL="457200" indent="-457200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 typeface="+mj-lt"/>
                  <a:buAutoNum type="arabicPeriod"/>
                </a:pPr>
                <a:r>
                  <a:rPr lang="en-US" sz="2400" b="1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Statistics</a:t>
                </a:r>
              </a:p>
              <a:p>
                <a:pPr marL="914400" lvl="1" indent="-457200" fontAlgn="base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buChar char="•"/>
                </a:pPr>
                <a:r>
                  <a:rPr lang="en-US" sz="22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[CT’84] Distance between two convex sets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200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2200" dirty="0">
                  <a:latin typeface="Calibri" pitchFamily="34" charset="0"/>
                  <a:ea typeface="Calibri" pitchFamily="34" charset="0"/>
                  <a:cs typeface="Times New Roman" pitchFamily="18" charset="0"/>
                </a:endParaRPr>
              </a:p>
              <a:p>
                <a:pPr marL="914400" lvl="1" indent="-457200" fontAlgn="base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buChar char="•"/>
                </a:pPr>
                <a:r>
                  <a:rPr lang="en-US" sz="22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[Sin’64] Matrix Scaling</a:t>
                </a:r>
              </a:p>
              <a:p>
                <a:pPr marL="457200" marR="0" indent="-457200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+mj-lt"/>
                  <a:buAutoNum type="arabicPeriod"/>
                  <a:tabLst/>
                </a:pPr>
                <a:r>
                  <a:rPr lang="en-US" sz="2400" b="1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Quantum Information Theory &amp; GCT</a:t>
                </a:r>
              </a:p>
              <a:p>
                <a:pPr marL="914400" lvl="1" indent="-457200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 typeface="+mj-lt"/>
                  <a:buAutoNum type="arabicPeriod"/>
                </a:pPr>
                <a:r>
                  <a:rPr lang="en-US" sz="22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[Gur’04] Capacity of quantum operator </a:t>
                </a:r>
              </a:p>
              <a:p>
                <a:pPr marL="914400" lvl="1" indent="-457200" fontAlgn="base">
                  <a:spcBef>
                    <a:spcPct val="0"/>
                  </a:spcBef>
                  <a:spcAft>
                    <a:spcPct val="0"/>
                  </a:spcAft>
                  <a:buFont typeface="+mj-lt"/>
                  <a:buAutoNum type="arabicPeriod"/>
                </a:pPr>
                <a:r>
                  <a:rPr lang="en-US" sz="22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[BPR’00, K’06] Entanglement distillation via SLOCC </a:t>
                </a:r>
              </a:p>
              <a:p>
                <a:pPr marL="914400" lvl="1" indent="-457200" fontAlgn="base">
                  <a:spcBef>
                    <a:spcPct val="0"/>
                  </a:spcBef>
                  <a:spcAft>
                    <a:spcPct val="0"/>
                  </a:spcAft>
                  <a:buFont typeface="+mj-lt"/>
                  <a:buAutoNum type="arabicPeriod"/>
                </a:pPr>
                <a:r>
                  <a:rPr lang="en-US" sz="22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[MS’01, BCMW’17, IMW’17] Asymptotic positivity of Kronecker coefficients</a:t>
                </a:r>
                <a:endParaRPr lang="en-US" sz="2200" b="1" dirty="0">
                  <a:latin typeface="Calibri" pitchFamily="34" charset="0"/>
                  <a:ea typeface="Calibri" pitchFamily="34" charset="0"/>
                  <a:cs typeface="Times New Roman" pitchFamily="18" charset="0"/>
                </a:endParaRPr>
              </a:p>
              <a:p>
                <a:pPr marL="457200" marR="0" indent="-457200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+mj-lt"/>
                  <a:buAutoNum type="arabicPeriod"/>
                  <a:tabLst/>
                </a:pPr>
                <a:r>
                  <a:rPr lang="en-US" sz="2400" b="1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Optimization &amp; Machine Learning</a:t>
                </a:r>
              </a:p>
              <a:p>
                <a:pPr marL="914400" lvl="1" indent="-457200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 typeface="+mj-lt"/>
                  <a:buAutoNum type="arabicPeriod"/>
                </a:pPr>
                <a:r>
                  <a:rPr lang="en-US" sz="22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[JNS’13, H’14] Matrix Completion </a:t>
                </a:r>
              </a:p>
              <a:p>
                <a:pPr marL="914400" lvl="1" indent="-457200" fontAlgn="base">
                  <a:spcBef>
                    <a:spcPct val="0"/>
                  </a:spcBef>
                  <a:spcAft>
                    <a:spcPct val="0"/>
                  </a:spcAft>
                  <a:buFont typeface="+mj-lt"/>
                  <a:buAutoNum type="arabicPeriod"/>
                </a:pPr>
                <a:r>
                  <a:rPr lang="en-US" sz="22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[XY’13, RHL’13, WYZ’15] Block coordinate descent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528" y="908720"/>
                <a:ext cx="8352928" cy="5724644"/>
              </a:xfrm>
              <a:prstGeom prst="rect">
                <a:avLst/>
              </a:prstGeom>
              <a:blipFill>
                <a:blip r:embed="rId3"/>
                <a:stretch>
                  <a:fillRect l="-1093" r="-292" b="-1169"/>
                </a:stretch>
              </a:blip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704326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What do we need to do?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150E7CE-E173-4869-A9F8-1F1D42F9CABE}"/>
                  </a:ext>
                </a:extLst>
              </p:cNvPr>
              <p:cNvSpPr txBox="1"/>
              <p:nvPr/>
            </p:nvSpPr>
            <p:spPr bwMode="auto">
              <a:xfrm>
                <a:off x="179512" y="1305360"/>
                <a:ext cx="8424936" cy="3347776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Why is Operator Balancing not enough?</a:t>
                </a:r>
              </a:p>
              <a:p>
                <a:pPr marL="800100" lvl="1" indent="-342900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Orbit closures can be exponentially close and not intersect</a:t>
                </a:r>
              </a:p>
              <a:p>
                <a:pPr marL="1257300" lvl="2" indent="-342900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Cambria Math" charset="0"/>
                    <a:ea typeface="Calibri" pitchFamily="34" charset="0"/>
                    <a:cs typeface="Times New Roman" pitchFamily="18" charset="0"/>
                  </a:rPr>
                  <a:t>Need to have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𝝐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=</m:t>
                    </m:r>
                    <m:r>
                      <a:rPr lang="en-US" sz="2400" b="1" i="0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𝐞𝐱𝐩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⁡(−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𝒑𝒐𝒍𝒚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(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𝒏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))</m:t>
                    </m:r>
                  </m:oMath>
                </a14:m>
                <a:r>
                  <a:rPr lang="en-US" sz="2400" dirty="0">
                    <a:latin typeface="Cambria Math" charset="0"/>
                    <a:ea typeface="Calibri" pitchFamily="34" charset="0"/>
                    <a:cs typeface="Times New Roman" pitchFamily="18" charset="0"/>
                  </a:rPr>
                  <a:t> approximation </a:t>
                </a:r>
              </a:p>
              <a:p>
                <a:pPr marL="1257300" lvl="2" indent="-342900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n-US" sz="2400" b="1" dirty="0">
                    <a:latin typeface="Cambria Math" charset="0"/>
                    <a:ea typeface="Calibri" pitchFamily="34" charset="0"/>
                    <a:cs typeface="Times New Roman" pitchFamily="18" charset="0"/>
                  </a:rPr>
                  <a:t>Not</a:t>
                </a:r>
                <a:r>
                  <a:rPr lang="en-US" sz="2400" dirty="0">
                    <a:latin typeface="Cambria Math" charset="0"/>
                    <a:ea typeface="Calibri" pitchFamily="34" charset="0"/>
                    <a:cs typeface="Times New Roman" pitchFamily="18" charset="0"/>
                  </a:rPr>
                  <a:t> the case for null-cone problem</a:t>
                </a:r>
              </a:p>
              <a:p>
                <a:pPr marL="800100" lvl="1" indent="-342900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Cambria Math" charset="0"/>
                    <a:ea typeface="Calibri" pitchFamily="34" charset="0"/>
                    <a:cs typeface="Times New Roman" pitchFamily="18" charset="0"/>
                  </a:rPr>
                  <a:t>Operator Balancing runs in time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𝒑𝒐𝒍𝒚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(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𝒏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/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𝝐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sz="2400" dirty="0">
                  <a:latin typeface="Cambria Math" charset="0"/>
                  <a:ea typeface="Calibri" pitchFamily="34" charset="0"/>
                  <a:cs typeface="Times New Roman" pitchFamily="18" charset="0"/>
                </a:endParaRPr>
              </a:p>
              <a:p>
                <a:pPr marL="1257300" lvl="2" indent="-342900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Cambria Math" charset="0"/>
                    <a:ea typeface="Calibri" pitchFamily="34" charset="0"/>
                    <a:cs typeface="Times New Roman" pitchFamily="18" charset="0"/>
                  </a:rPr>
                  <a:t>Only good for null cone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150E7CE-E173-4869-A9F8-1F1D42F9CA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9512" y="1305360"/>
                <a:ext cx="8424936" cy="3347776"/>
              </a:xfrm>
              <a:prstGeom prst="rect">
                <a:avLst/>
              </a:prstGeom>
              <a:blipFill>
                <a:blip r:embed="rId3"/>
                <a:stretch>
                  <a:fillRect l="-1012" b="-3085"/>
                </a:stretch>
              </a:blip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B1A93F2-696A-4128-AC09-62133E466CE4}"/>
                  </a:ext>
                </a:extLst>
              </p:cNvPr>
              <p:cNvSpPr txBox="1"/>
              <p:nvPr/>
            </p:nvSpPr>
            <p:spPr bwMode="auto">
              <a:xfrm>
                <a:off x="107504" y="5157192"/>
                <a:ext cx="8208912" cy="156966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We need </a:t>
                </a:r>
                <a14:m>
                  <m:oMath xmlns:m="http://schemas.openxmlformats.org/officeDocument/2006/math">
                    <m:r>
                      <a:rPr lang="en-US" sz="2400" b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𝐥𝐨𝐠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⁡(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𝟏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/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𝝐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convergence!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dirty="0">
                  <a:latin typeface="Calibri" pitchFamily="34" charset="0"/>
                  <a:ea typeface="Calibri" pitchFamily="34" charset="0"/>
                  <a:cs typeface="Times New Roman" pitchFamily="18" charset="0"/>
                </a:endParaRP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	How to get it? Different algorithm!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See Cole’s talks!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B1A93F2-696A-4128-AC09-62133E466C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7504" y="5157192"/>
                <a:ext cx="8208912" cy="1569660"/>
              </a:xfrm>
              <a:prstGeom prst="rect">
                <a:avLst/>
              </a:prstGeom>
              <a:blipFill>
                <a:blip r:embed="rId4"/>
                <a:stretch>
                  <a:fillRect l="-1113" t="-2703" b="-7722"/>
                </a:stretch>
              </a:blip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2379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bldLvl="3" animBg="1"/>
      <p:bldP spid="9" grpId="0" uiExpand="1" build="p" bldLvl="2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Our Setting: Tensor Scaling Problem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69255" y="980728"/>
            <a:ext cx="7991177" cy="2477889"/>
            <a:chOff x="469255" y="1916832"/>
            <a:chExt cx="7991177" cy="247788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/>
                <p:cNvSpPr txBox="1"/>
                <p:nvPr/>
              </p:nvSpPr>
              <p:spPr bwMode="auto">
                <a:xfrm>
                  <a:off x="566634" y="2397940"/>
                  <a:ext cx="6696744" cy="98866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charset="0"/>
                            <a:ea typeface="Calibri" pitchFamily="34" charset="0"/>
                            <a:cs typeface="Times New Roman" pitchFamily="18" charset="0"/>
                          </a:rPr>
                          <m:t>𝑋</m:t>
                        </m:r>
                        <m:r>
                          <a:rPr lang="en-US" sz="2400" b="0" i="1" smtClean="0">
                            <a:latin typeface="Cambria Math" charset="0"/>
                            <a:ea typeface="Calibri" pitchFamily="34" charset="0"/>
                            <a:cs typeface="Times New Roman" pitchFamily="18" charset="0"/>
                          </a:rPr>
                          <m:t>=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sz="2400" b="0" i="1" smtClean="0">
                                <a:latin typeface="Cambria Math" charset="0"/>
                                <a:ea typeface="Calibri" pitchFamily="34" charset="0"/>
                                <a:cs typeface="Times New Roman" pitchFamily="18" charset="0"/>
                              </a:rPr>
                              <m:t>1</m:t>
                            </m:r>
                            <m:r>
                              <a:rPr lang="en-US" sz="2400" b="0" i="1" smtClean="0">
                                <a:latin typeface="Cambria Math" charset="0"/>
                                <a:ea typeface="Calibri" pitchFamily="34" charset="0"/>
                                <a:cs typeface="Times New Roman" pitchFamily="18" charset="0"/>
                              </a:rPr>
                              <m:t>≤</m:t>
                            </m:r>
                            <m:r>
                              <a:rPr lang="en-US" sz="2400" b="0" i="1" smtClean="0">
                                <a:latin typeface="Cambria Math" charset="0"/>
                                <a:ea typeface="Calibri" pitchFamily="34" charset="0"/>
                                <a:cs typeface="Times New Roman" pitchFamily="18" charset="0"/>
                              </a:rPr>
                              <m:t>𝑖</m:t>
                            </m:r>
                            <m:r>
                              <a:rPr lang="en-US" sz="2400" b="0" i="1" smtClean="0">
                                <a:latin typeface="Cambria Math" charset="0"/>
                                <a:ea typeface="Calibri" pitchFamily="34" charset="0"/>
                                <a:cs typeface="Times New Roman" pitchFamily="18" charset="0"/>
                              </a:rPr>
                              <m:t>≤</m:t>
                            </m:r>
                            <m:r>
                              <a:rPr lang="en-US" sz="2400" b="0" i="1" smtClean="0">
                                <a:latin typeface="Cambria Math" charset="0"/>
                                <a:ea typeface="Calibri" pitchFamily="34" charset="0"/>
                                <a:cs typeface="Times New Roman" pitchFamily="18" charset="0"/>
                              </a:rPr>
                              <m:t>𝑚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sz="2400" i="1" smtClean="0">
                                    <a:latin typeface="Cambria Math" panose="02040503050406030204" pitchFamily="18" charset="0"/>
                                    <a:ea typeface="Calibri" pitchFamily="34" charset="0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libri" pitchFamily="34" charset="0"/>
                                    <a:cs typeface="Times New Roman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libri" pitchFamily="34" charset="0"/>
                                    <a:cs typeface="Times New Roman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⊗</m:t>
                            </m:r>
                            <m:sSub>
                              <m:sSubPr>
                                <m:ctrlPr>
                                  <a:rPr lang="en-US" sz="2400" i="1" smtClean="0">
                                    <a:latin typeface="Cambria Math" panose="02040503050406030204" pitchFamily="18" charset="0"/>
                                    <a:ea typeface="Calibri" pitchFamily="34" charset="0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libri" pitchFamily="34" charset="0"/>
                                    <a:cs typeface="Times New Roman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libri" pitchFamily="34" charset="0"/>
                                    <a:cs typeface="Times New Roman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⊗</m:t>
                            </m:r>
                            <m:sSub>
                              <m:sSubPr>
                                <m:ctrlPr>
                                  <a:rPr lang="en-US" sz="2400" i="1" smtClean="0">
                                    <a:latin typeface="Cambria Math" panose="02040503050406030204" pitchFamily="18" charset="0"/>
                                    <a:ea typeface="Calibri" pitchFamily="34" charset="0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libri" pitchFamily="34" charset="0"/>
                                    <a:cs typeface="Times New Roman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libri" pitchFamily="34" charset="0"/>
                                    <a:cs typeface="Times New Roman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oMath>
                    </m:oMathPara>
                  </a14:m>
                  <a:endPara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34" name="TextBox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66634" y="2397940"/>
                  <a:ext cx="6696744" cy="988669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 bwMode="auto">
                <a:xfrm>
                  <a:off x="539552" y="3563724"/>
                  <a:ext cx="7920880" cy="830997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14:m>
                    <m:oMath xmlns:m="http://schemas.openxmlformats.org/officeDocument/2006/math"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charset="0"/>
                                  <a:ea typeface="Calibri" pitchFamily="34" charset="0"/>
                                  <a:cs typeface="Times New Roman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charset="0"/>
                                  <a:ea typeface="Calibri" pitchFamily="34" charset="0"/>
                                  <a:cs typeface="Times New Roman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charset="0"/>
                                  <a:ea typeface="Calibri" pitchFamily="34" charset="0"/>
                                  <a:cs typeface="Times New Roman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∈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𝑮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𝑆𝐿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×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𝑆𝐿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×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𝑆𝐿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)</m:t>
                      </m:r>
                    </m:oMath>
                  </a14:m>
                  <a:r>
                    <a:rPr lang="en-US" sz="2400" dirty="0">
                      <a:latin typeface="Calibri" pitchFamily="34" charset="0"/>
                      <a:ea typeface="Calibri" pitchFamily="34" charset="0"/>
                      <a:cs typeface="Times New Roman" pitchFamily="18" charset="0"/>
                    </a:rPr>
                    <a:t> acts on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𝑋</m:t>
                      </m:r>
                    </m:oMath>
                  </a14:m>
                  <a:r>
                    <a:rPr lang="en-US" sz="2400" dirty="0">
                      <a:latin typeface="Calibri" pitchFamily="34" charset="0"/>
                      <a:ea typeface="Calibri" pitchFamily="34" charset="0"/>
                      <a:cs typeface="Times New Roman" pitchFamily="18" charset="0"/>
                    </a:rPr>
                    <a:t> in the natural way: </a:t>
                  </a:r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39552" y="3563724"/>
                  <a:ext cx="7920880" cy="830997"/>
                </a:xfrm>
                <a:prstGeom prst="rect">
                  <a:avLst/>
                </a:prstGeom>
                <a:blipFill>
                  <a:blip r:embed="rId4"/>
                  <a:stretch>
                    <a:fillRect l="-1153" t="-5072" b="-15217"/>
                  </a:stretch>
                </a:blip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 bwMode="auto">
                <a:xfrm>
                  <a:off x="469255" y="1916832"/>
                  <a:ext cx="7128792" cy="46166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2400" dirty="0">
                      <a:latin typeface="Calibri" pitchFamily="34" charset="0"/>
                      <a:ea typeface="Calibri" pitchFamily="34" charset="0"/>
                      <a:cs typeface="Times New Roman" pitchFamily="18" charset="0"/>
                    </a:rPr>
                    <a:t>Let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  <a:ea typeface="Cambria Math" charset="0"/>
                          <a:cs typeface="Cambria Math" charset="0"/>
                        </a:rPr>
                        <m:t>X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charset="0"/>
                          <a:cs typeface="Cambria Math" charset="0"/>
                        </a:rPr>
                        <m:t>∈</m:t>
                      </m:r>
                      <m:sSup>
                        <m:s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  <m:t>𝑽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  <m:t>= 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  <m:t>ℂ</m:t>
                          </m:r>
                        </m:e>
                        <m:sup>
                          <m:sSub>
                            <m:sSub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  <m:t>𝒏</m:t>
                              </m:r>
                            </m:e>
                            <m:sub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  <m:t>𝟏</m:t>
                              </m:r>
                            </m:sub>
                          </m:sSub>
                        </m:sup>
                      </m:sSup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charset="0"/>
                          <a:cs typeface="Cambria Math" charset="0"/>
                        </a:rPr>
                        <m:t>⊗</m:t>
                      </m:r>
                      <m:sSup>
                        <m:s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  <m:t>ℂ</m:t>
                          </m:r>
                        </m:e>
                        <m:sup>
                          <m:sSub>
                            <m:sSub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  <m:t>𝒏</m:t>
                              </m:r>
                            </m:e>
                            <m:sub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  <m:t>𝟐</m:t>
                              </m:r>
                            </m:sub>
                          </m:sSub>
                        </m:sup>
                      </m:sSup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charset="0"/>
                          <a:cs typeface="Cambria Math" charset="0"/>
                        </a:rPr>
                        <m:t>⊗</m:t>
                      </m:r>
                      <m:sSup>
                        <m:s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  <m:t>ℂ</m:t>
                          </m:r>
                        </m:e>
                        <m:sup>
                          <m:sSub>
                            <m:sSub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  <m:t>𝒏</m:t>
                              </m:r>
                            </m:e>
                            <m:sub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  <m:t>𝟑</m:t>
                              </m:r>
                            </m:sub>
                          </m:sSub>
                        </m:sup>
                      </m:sSup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charset="0"/>
                          <a:cs typeface="Cambria Math" charset="0"/>
                        </a:rPr>
                        <m:t> </m:t>
                      </m:r>
                    </m:oMath>
                  </a14:m>
                  <a:r>
                    <a:rPr lang="en-US" sz="2400" b="1" dirty="0">
                      <a:latin typeface="Calibri" pitchFamily="34" charset="0"/>
                      <a:ea typeface="Calibri" pitchFamily="34" charset="0"/>
                      <a:cs typeface="Times New Roman" pitchFamily="18" charset="0"/>
                    </a:rPr>
                    <a:t> </a:t>
                  </a:r>
                  <a:r>
                    <a:rPr lang="en-US" sz="2400" dirty="0">
                      <a:latin typeface="Calibri" pitchFamily="34" charset="0"/>
                      <a:ea typeface="Calibri" pitchFamily="34" charset="0"/>
                      <a:cs typeface="Times New Roman" pitchFamily="18" charset="0"/>
                    </a:rPr>
                    <a:t>be a tensor </a:t>
                  </a:r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69255" y="1916832"/>
                  <a:ext cx="7128792" cy="461665"/>
                </a:xfrm>
                <a:prstGeom prst="rect">
                  <a:avLst/>
                </a:prstGeom>
                <a:blipFill>
                  <a:blip r:embed="rId5"/>
                  <a:stretch>
                    <a:fillRect l="-1281" t="-8974" b="-26923"/>
                  </a:stretch>
                </a:blip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75C000B-1828-4239-B5FE-6C35B89EC4EC}"/>
                  </a:ext>
                </a:extLst>
              </p:cNvPr>
              <p:cNvSpPr txBox="1"/>
              <p:nvPr/>
            </p:nvSpPr>
            <p:spPr bwMode="auto">
              <a:xfrm>
                <a:off x="719034" y="3501008"/>
                <a:ext cx="7525374" cy="98866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⋅</m:t>
                      </m:r>
                      <m:r>
                        <a:rPr lang="en-US" sz="2400" b="0" i="1" smtClean="0">
                          <a:latin typeface="Cambria Math" charset="0"/>
                          <a:ea typeface="Calibri" pitchFamily="34" charset="0"/>
                          <a:cs typeface="Times New Roman" pitchFamily="18" charset="0"/>
                        </a:rPr>
                        <m:t>𝑋</m:t>
                      </m:r>
                      <m:r>
                        <a:rPr lang="en-US" sz="2400" b="0" i="1" smtClean="0">
                          <a:latin typeface="Cambria Math" charset="0"/>
                          <a:ea typeface="Calibri" pitchFamily="34" charset="0"/>
                          <a:cs typeface="Times New Roman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400" b="0" i="1" smtClean="0">
                              <a:latin typeface="Cambria Math" charset="0"/>
                              <a:ea typeface="Calibri" pitchFamily="34" charset="0"/>
                              <a:cs typeface="Times New Roman" pitchFamily="18" charset="0"/>
                            </a:rPr>
                            <m:t>1</m:t>
                          </m:r>
                          <m:r>
                            <a:rPr lang="en-US" sz="2400" b="0" i="1" smtClean="0">
                              <a:latin typeface="Cambria Math" charset="0"/>
                              <a:ea typeface="Calibri" pitchFamily="34" charset="0"/>
                              <a:cs typeface="Times New Roman" pitchFamily="18" charset="0"/>
                            </a:rPr>
                            <m:t>≤</m:t>
                          </m:r>
                          <m:r>
                            <a:rPr lang="en-US" sz="2400" b="0" i="1" smtClean="0">
                              <a:latin typeface="Cambria Math" charset="0"/>
                              <a:ea typeface="Calibri" pitchFamily="34" charset="0"/>
                              <a:cs typeface="Times New Roman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charset="0"/>
                              <a:ea typeface="Calibri" pitchFamily="34" charset="0"/>
                              <a:cs typeface="Times New Roman" pitchFamily="18" charset="0"/>
                            </a:rPr>
                            <m:t>≤</m:t>
                          </m:r>
                          <m:r>
                            <a:rPr lang="en-US" sz="2400" b="0" i="1" smtClean="0">
                              <a:latin typeface="Cambria Math" charset="0"/>
                              <a:ea typeface="Calibri" pitchFamily="34" charset="0"/>
                              <a:cs typeface="Times New Roman" pitchFamily="18" charset="0"/>
                            </a:rPr>
                            <m:t>𝑚</m:t>
                          </m:r>
                        </m:sub>
                        <m:sup/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)⊗(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)⊗(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  <m:t>3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400" dirty="0">
                  <a:latin typeface="Calibri" pitchFamily="34" charset="0"/>
                  <a:ea typeface="Calibri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75C000B-1828-4239-B5FE-6C35B89EC4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9034" y="3501008"/>
                <a:ext cx="7525374" cy="98866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A581A59-5D22-49E6-A84F-15D4628A1484}"/>
                  </a:ext>
                </a:extLst>
              </p:cNvPr>
              <p:cNvSpPr txBox="1"/>
              <p:nvPr/>
            </p:nvSpPr>
            <p:spPr bwMode="auto">
              <a:xfrm>
                <a:off x="107504" y="5589240"/>
                <a:ext cx="6048672" cy="1183401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400" b="1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Goal: </a:t>
                </a: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given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𝑋</m:t>
                    </m:r>
                  </m:oMath>
                </a14:m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, 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∗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=(</m:t>
                    </m:r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∗</m:t>
                        </m:r>
                      </m:sup>
                    </m:sSubSup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,</m:t>
                    </m:r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∗</m:t>
                        </m:r>
                      </m:sup>
                    </m:sSubSup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,</m:t>
                    </m:r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3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∗</m:t>
                        </m:r>
                      </m:sup>
                    </m:sSubSup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such that   </a:t>
                </a:r>
                <a:endParaRPr lang="en-US" sz="2400" b="1" i="1" dirty="0">
                  <a:latin typeface="Cambria Math" charset="0"/>
                  <a:ea typeface="Calibri" pitchFamily="34" charset="0"/>
                  <a:cs typeface="Times New Roman" pitchFamily="18" charset="0"/>
                </a:endParaRPr>
              </a:p>
              <a:p>
                <a:pPr marL="0" marR="0" indent="0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≃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𝑐𝑎𝑝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≝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  <m:t>inf</m:t>
                              </m:r>
                            </m:e>
                            <m:li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  <m:t>𝐴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  <m:t>∈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  <m:t>𝐺</m:t>
                              </m: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  <m:t>𝑋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  <m:t>𝐴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2400" dirty="0">
                  <a:latin typeface="Calibri" pitchFamily="34" charset="0"/>
                  <a:ea typeface="Calibri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A581A59-5D22-49E6-A84F-15D4628A14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7504" y="5589240"/>
                <a:ext cx="6048672" cy="1183401"/>
              </a:xfrm>
              <a:prstGeom prst="rect">
                <a:avLst/>
              </a:prstGeom>
              <a:blipFill>
                <a:blip r:embed="rId7"/>
                <a:stretch>
                  <a:fillRect l="-1509" t="-3571" r="-3119"/>
                </a:stretch>
              </a:blip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89A0329-FDA1-43BA-B79A-8E812EC04603}"/>
                  </a:ext>
                </a:extLst>
              </p:cNvPr>
              <p:cNvSpPr txBox="1"/>
              <p:nvPr/>
            </p:nvSpPr>
            <p:spPr bwMode="auto">
              <a:xfrm>
                <a:off x="107504" y="4573577"/>
                <a:ext cx="5760640" cy="101566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b="1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Function: </a:t>
                </a: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tensor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𝑋</m:t>
                    </m:r>
                  </m:oMath>
                </a14:m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A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charset="0"/>
                                <a:ea typeface="Calibri" pitchFamily="34" charset="0"/>
                                <a:cs typeface="Times New Roman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i="1">
                                <a:latin typeface="Cambria Math" charset="0"/>
                                <a:ea typeface="Calibri" pitchFamily="34" charset="0"/>
                                <a:cs typeface="Times New Roman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charset="0"/>
                                <a:ea typeface="Calibri" pitchFamily="34" charset="0"/>
                                <a:cs typeface="Times New Roman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let   </a:t>
                </a:r>
                <a:endParaRPr lang="en-US" sz="2400" b="1" i="1" dirty="0">
                  <a:latin typeface="Cambria Math" charset="0"/>
                  <a:ea typeface="Calibri" pitchFamily="34" charset="0"/>
                  <a:cs typeface="Times New Roman" pitchFamily="18" charset="0"/>
                </a:endParaRPr>
              </a:p>
              <a:p>
                <a:pPr marL="0" marR="0" indent="0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𝐴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=</m:t>
                      </m:r>
                      <m:r>
                        <m:rPr>
                          <m:lit/>
                        </m:rPr>
                        <a:rPr lang="en-US" sz="2400" b="0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||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⋅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𝑋</m:t>
                      </m:r>
                      <m:r>
                        <m:rPr>
                          <m:lit/>
                        </m:rPr>
                        <a:rPr lang="en-US" sz="2400" b="0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m:rPr>
                              <m:lit/>
                            </m:rPr>
                            <a:rPr lang="en-US" sz="2400" b="0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|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>
                  <a:latin typeface="Calibri" pitchFamily="34" charset="0"/>
                  <a:ea typeface="Calibri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89A0329-FDA1-43BA-B79A-8E812EC046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7504" y="4573577"/>
                <a:ext cx="5760640" cy="1015663"/>
              </a:xfrm>
              <a:prstGeom prst="rect">
                <a:avLst/>
              </a:prstGeom>
              <a:blipFill>
                <a:blip r:embed="rId8"/>
                <a:stretch>
                  <a:fillRect l="-1584" t="-4142" r="-1584"/>
                </a:stretch>
              </a:blip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4B39B300-8834-4E68-B8FA-908E7ADB2B26}"/>
              </a:ext>
            </a:extLst>
          </p:cNvPr>
          <p:cNvGrpSpPr/>
          <p:nvPr/>
        </p:nvGrpSpPr>
        <p:grpSpPr>
          <a:xfrm>
            <a:off x="2843810" y="1772816"/>
            <a:ext cx="5832646" cy="1935176"/>
            <a:chOff x="4572003" y="3678123"/>
            <a:chExt cx="4304503" cy="1008112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507CC08A-921E-4110-8348-4D332CC7DF39}"/>
                </a:ext>
              </a:extLst>
            </p:cNvPr>
            <p:cNvCxnSpPr>
              <a:cxnSpLocks/>
              <a:stCxn id="12" idx="4"/>
            </p:cNvCxnSpPr>
            <p:nvPr/>
          </p:nvCxnSpPr>
          <p:spPr>
            <a:xfrm flipH="1">
              <a:off x="4572003" y="3993631"/>
              <a:ext cx="1435347" cy="69260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ounded Rectangular Callout 13">
              <a:extLst>
                <a:ext uri="{FF2B5EF4-FFF2-40B4-BE49-F238E27FC236}">
                  <a16:creationId xmlns:a16="http://schemas.microsoft.com/office/drawing/2014/main" id="{DE106F2C-9F5C-4C7D-A45A-1DD032654A0F}"/>
                </a:ext>
              </a:extLst>
            </p:cNvPr>
            <p:cNvSpPr/>
            <p:nvPr/>
          </p:nvSpPr>
          <p:spPr>
            <a:xfrm>
              <a:off x="6732240" y="3678123"/>
              <a:ext cx="2144266" cy="403081"/>
            </a:xfrm>
            <a:prstGeom prst="wedgeRoundRectCallout">
              <a:avLst>
                <a:gd name="adj1" fmla="val -83806"/>
                <a:gd name="adj2" fmla="val 28274"/>
                <a:gd name="adj3" fmla="val 16667"/>
              </a:avLst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</a:rPr>
                <a:t>Scaling of 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33623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1" grpId="0" animBg="1"/>
      <p:bldP spid="2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Quantum Setting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 bwMode="auto">
              <a:xfrm>
                <a:off x="323528" y="954331"/>
                <a:ext cx="7128792" cy="120988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Tensor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Cambria Math" charset="0"/>
                        <a:cs typeface="Cambria Math" charset="0"/>
                      </a:rPr>
                      <m:t>X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charset="0"/>
                        <a:cs typeface="Cambria Math" charset="0"/>
                      </a:rPr>
                      <m:t>∈</m:t>
                    </m:r>
                    <m:sSup>
                      <m:sSup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  <m:t>ℂ</m:t>
                        </m:r>
                      </m:e>
                      <m:sup>
                        <m:sSub>
                          <m:sSub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  <m:t>𝒏</m:t>
                            </m:r>
                          </m:e>
                          <m:sub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  <m:t>𝟏</m:t>
                            </m:r>
                          </m:sub>
                        </m:sSub>
                      </m:sup>
                    </m:sSup>
                    <m:r>
                      <a:rPr lang="en-US" sz="2400" b="1" i="1" smtClean="0">
                        <a:latin typeface="Cambria Math" panose="02040503050406030204" pitchFamily="18" charset="0"/>
                        <a:ea typeface="Cambria Math" charset="0"/>
                        <a:cs typeface="Cambria Math" charset="0"/>
                      </a:rPr>
                      <m:t>⊗</m:t>
                    </m:r>
                    <m:sSup>
                      <m:sSup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  <m:t>ℂ</m:t>
                        </m:r>
                      </m:e>
                      <m:sup>
                        <m:sSub>
                          <m:sSub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  <m:t>𝒏</m:t>
                            </m:r>
                          </m:e>
                          <m:sub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  <m:t>𝟐</m:t>
                            </m:r>
                          </m:sub>
                        </m:sSub>
                      </m:sup>
                    </m:sSup>
                    <m:r>
                      <a:rPr lang="en-US" sz="2400" b="1" i="1" smtClean="0">
                        <a:latin typeface="Cambria Math" panose="02040503050406030204" pitchFamily="18" charset="0"/>
                        <a:ea typeface="Cambria Math" charset="0"/>
                        <a:cs typeface="Cambria Math" charset="0"/>
                      </a:rPr>
                      <m:t>⊗</m:t>
                    </m:r>
                    <m:sSup>
                      <m:sSup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  <m:t>ℂ</m:t>
                        </m:r>
                      </m:e>
                      <m:sup>
                        <m:sSub>
                          <m:sSub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  <m:t>𝒏</m:t>
                            </m:r>
                          </m:e>
                          <m:sub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  <m:t>𝟑</m:t>
                            </m:r>
                          </m:sub>
                        </m:sSub>
                      </m:sup>
                    </m:sSup>
                    <m:r>
                      <a:rPr lang="en-US" sz="2400" b="1" i="1" smtClean="0">
                        <a:latin typeface="Cambria Math" panose="02040503050406030204" pitchFamily="18" charset="0"/>
                        <a:ea typeface="Cambria Math" charset="0"/>
                        <a:cs typeface="Cambria Math" charset="0"/>
                      </a:rPr>
                      <m:t> </m:t>
                    </m:r>
                  </m:oMath>
                </a14:m>
                <a:r>
                  <a:rPr lang="en-US" sz="2400" b="1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</a:t>
                </a: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is </a:t>
                </a:r>
                <a:r>
                  <a:rPr lang="en-US" sz="2400" b="1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pure quantum state</a:t>
                </a: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, can be written as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𝜌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𝑋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𝑋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†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=</m:t>
                    </m:r>
                    <m:r>
                      <m:rPr>
                        <m:lit/>
                      </m:rP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|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𝜓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⟩⟨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𝜓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m:rPr>
                            <m:lit/>
                          </m:rP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|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123</m:t>
                        </m:r>
                      </m:sub>
                    </m:sSub>
                  </m:oMath>
                </a14:m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.</a:t>
                </a:r>
              </a:p>
              <a:p>
                <a:pPr marL="800100" lvl="1" indent="-3429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PSD matrix, dim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𝑡𝑟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𝜌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=1</m:t>
                    </m:r>
                  </m:oMath>
                </a14:m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528" y="954331"/>
                <a:ext cx="7128792" cy="1209883"/>
              </a:xfrm>
              <a:prstGeom prst="rect">
                <a:avLst/>
              </a:prstGeom>
              <a:blipFill>
                <a:blip r:embed="rId3"/>
                <a:stretch>
                  <a:fillRect l="-1196" t="-3500" b="-10500"/>
                </a:stretch>
              </a:blip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 bwMode="auto">
              <a:xfrm>
                <a:off x="323528" y="4758243"/>
                <a:ext cx="8640960" cy="83099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Formally: given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𝜌</m:t>
                    </m:r>
                  </m:oMath>
                </a14:m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is there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  <m:t>A</m:t>
                            </m:r>
                          </m:e>
                          <m:sub>
                            <m:r>
                              <a:rPr lang="en-US" sz="2400" b="0" i="0" smtClean="0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  <m:t>A</m:t>
                            </m:r>
                          </m:e>
                          <m:sub>
                            <m:r>
                              <a:rPr lang="en-US" sz="2400" b="0" i="0" smtClean="0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  <m:t>A</m:t>
                            </m:r>
                          </m:e>
                          <m:sub>
                            <m:r>
                              <a:rPr lang="en-US" sz="2400" b="0" i="0" smtClean="0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mbria Math" charset="0"/>
                        <a:cs typeface="Cambria Math" charset="0"/>
                      </a:rPr>
                      <m:t>∈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𝑆𝐿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×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𝑆𝐿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×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𝑆𝐿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3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sz="2400" dirty="0">
                  <a:latin typeface="Calibri" pitchFamily="34" charset="0"/>
                  <a:ea typeface="Calibri" pitchFamily="34" charset="0"/>
                  <a:cs typeface="Times New Roman" pitchFamily="18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dirty="0" err="1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s.t.</a:t>
                </a: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state given by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𝑌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⋅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𝑋</m:t>
                    </m:r>
                  </m:oMath>
                </a14:m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is </a:t>
                </a:r>
                <a:r>
                  <a:rPr lang="en-US" sz="2400" dirty="0" err="1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tristochastic</a:t>
                </a: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528" y="4758243"/>
                <a:ext cx="8640960" cy="830997"/>
              </a:xfrm>
              <a:prstGeom prst="rect">
                <a:avLst/>
              </a:prstGeom>
              <a:blipFill>
                <a:blip r:embed="rId4"/>
                <a:stretch>
                  <a:fillRect l="-986" t="-5072" r="-282" b="-15217"/>
                </a:stretch>
              </a:blip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 bwMode="auto">
              <a:xfrm>
                <a:off x="323528" y="3894147"/>
                <a:ext cx="7920880" cy="83099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R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tabLst/>
                </a:pPr>
                <a:r>
                  <a:rPr lang="en-US" sz="2400" b="1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Quantum distillation:</a:t>
                </a: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given pure state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𝜌</m:t>
                    </m:r>
                  </m:oMath>
                </a14:m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, is there a scaling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𝜌</m:t>
                    </m:r>
                  </m:oMath>
                </a14:m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into a </a:t>
                </a:r>
                <a:r>
                  <a:rPr lang="en-US" sz="2400" dirty="0" err="1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tristochastic</a:t>
                </a: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state?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528" y="3894147"/>
                <a:ext cx="7920880" cy="830997"/>
              </a:xfrm>
              <a:prstGeom prst="rect">
                <a:avLst/>
              </a:prstGeom>
              <a:blipFill>
                <a:blip r:embed="rId5"/>
                <a:stretch>
                  <a:fillRect l="-1076" t="-5072" b="-15217"/>
                </a:stretch>
              </a:blip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72D2771-6B67-4CA9-A6DE-608E8ABA6629}"/>
                  </a:ext>
                </a:extLst>
              </p:cNvPr>
              <p:cNvSpPr txBox="1"/>
              <p:nvPr/>
            </p:nvSpPr>
            <p:spPr bwMode="auto">
              <a:xfrm>
                <a:off x="323528" y="2132856"/>
                <a:ext cx="7632848" cy="180838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𝜌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be </a:t>
                </a:r>
                <a:r>
                  <a:rPr lang="en-US" sz="2400" b="1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marginal</a:t>
                </a: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charset="0"/>
                        <a:cs typeface="Cambria Math" charset="0"/>
                      </a:rPr>
                      <m:t>𝜌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charset="0"/>
                        <a:cs typeface="Cambria Math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with respect to particle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𝑖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.</m:t>
                    </m:r>
                  </m:oMath>
                </a14:m>
                <a:endParaRPr lang="en-US" sz="2400" dirty="0">
                  <a:latin typeface="Calibri" pitchFamily="34" charset="0"/>
                  <a:ea typeface="Calibri" pitchFamily="34" charset="0"/>
                  <a:cs typeface="Times New Roman" pitchFamily="18" charset="0"/>
                </a:endParaRPr>
              </a:p>
              <a:p>
                <a:pPr marL="800100" lvl="1" indent="-3429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PSD matrix, dim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𝑡𝑟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=1</m:t>
                    </m:r>
                  </m:oMath>
                </a14:m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.</a:t>
                </a:r>
              </a:p>
              <a:p>
                <a:pPr marL="800100" lvl="1" indent="-3429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Locally describes stats of particle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𝑖</m:t>
                    </m:r>
                  </m:oMath>
                </a14:m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</a:t>
                </a:r>
              </a:p>
              <a:p>
                <a:pPr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𝜌</m:t>
                    </m:r>
                  </m:oMath>
                </a14:m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</a:t>
                </a:r>
                <a:r>
                  <a:rPr lang="en-US" sz="2400" b="1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tristochastic (locally maximally entangled) </a:t>
                </a: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if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𝜌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∝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𝐼</m:t>
                        </m:r>
                      </m:e>
                      <m:sub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72D2771-6B67-4CA9-A6DE-608E8ABA66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528" y="2132856"/>
                <a:ext cx="7632848" cy="1808380"/>
              </a:xfrm>
              <a:prstGeom prst="rect">
                <a:avLst/>
              </a:prstGeom>
              <a:blipFill>
                <a:blip r:embed="rId6"/>
                <a:stretch>
                  <a:fillRect l="-1116" t="-2341" b="-1672"/>
                </a:stretch>
              </a:blip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C6E8A202-7FB4-46DD-BEC1-461CEB35B496}"/>
              </a:ext>
            </a:extLst>
          </p:cNvPr>
          <p:cNvGrpSpPr/>
          <p:nvPr/>
        </p:nvGrpSpPr>
        <p:grpSpPr>
          <a:xfrm>
            <a:off x="323528" y="5353000"/>
            <a:ext cx="7704856" cy="1460376"/>
            <a:chOff x="323528" y="5353000"/>
            <a:chExt cx="7704856" cy="1460376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69FF9B2-5F24-4587-8216-27583737B132}"/>
                </a:ext>
              </a:extLst>
            </p:cNvPr>
            <p:cNvSpPr txBox="1"/>
            <p:nvPr/>
          </p:nvSpPr>
          <p:spPr bwMode="auto">
            <a:xfrm>
              <a:off x="323528" y="5877272"/>
              <a:ext cx="5472608" cy="46166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Similar to scaling problem… connection?</a:t>
              </a: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E042D401-0249-4BE1-B578-8FAF407E9826}"/>
                </a:ext>
              </a:extLst>
            </p:cNvPr>
            <p:cNvGrpSpPr/>
            <p:nvPr/>
          </p:nvGrpSpPr>
          <p:grpSpPr>
            <a:xfrm>
              <a:off x="6660232" y="5353000"/>
              <a:ext cx="1368152" cy="1460376"/>
              <a:chOff x="5532140" y="4149080"/>
              <a:chExt cx="1550875" cy="1820416"/>
            </a:xfrm>
          </p:grpSpPr>
          <p:sp>
            <p:nvSpPr>
              <p:cNvPr id="23" name="Texto explicativo em forma de nuvem 11">
                <a:extLst>
                  <a:ext uri="{FF2B5EF4-FFF2-40B4-BE49-F238E27FC236}">
                    <a16:creationId xmlns:a16="http://schemas.microsoft.com/office/drawing/2014/main" id="{63AF906C-F48E-4F7C-9F70-D63AB61E95C5}"/>
                  </a:ext>
                </a:extLst>
              </p:cNvPr>
              <p:cNvSpPr/>
              <p:nvPr/>
            </p:nvSpPr>
            <p:spPr>
              <a:xfrm>
                <a:off x="6228184" y="4149080"/>
                <a:ext cx="854831" cy="720080"/>
              </a:xfrm>
              <a:prstGeom prst="cloudCallout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3600" b="1" dirty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rPr>
                  <a:t>?</a:t>
                </a:r>
              </a:p>
            </p:txBody>
          </p:sp>
          <p:pic>
            <p:nvPicPr>
              <p:cNvPr id="24" name="Imagem 19">
                <a:extLst>
                  <a:ext uri="{FF2B5EF4-FFF2-40B4-BE49-F238E27FC236}">
                    <a16:creationId xmlns:a16="http://schemas.microsoft.com/office/drawing/2014/main" id="{245EB554-BAFD-4F22-BC8A-6018D2E0FD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32140" y="4695537"/>
                <a:ext cx="1280054" cy="1273959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962664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Our Results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 bwMode="auto">
              <a:xfrm>
                <a:off x="251520" y="1129968"/>
                <a:ext cx="8820472" cy="193899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b="1" dirty="0">
                    <a:solidFill>
                      <a:srgbClr val="800000"/>
                    </a:solidFill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Result 1: </a:t>
                </a: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Given tensor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𝑋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𝑇𝑒𝑛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𝑑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,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⋯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where each entry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𝑋</m:t>
                    </m:r>
                  </m:oMath>
                </a14:m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is an integer with bit-size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𝑏</m:t>
                    </m:r>
                  </m:oMath>
                </a14:m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𝜖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&gt;0</m:t>
                    </m:r>
                  </m:oMath>
                </a14:m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, there is a </a:t>
                </a:r>
                <a:r>
                  <a:rPr lang="en-US" sz="2400" b="1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deterministic</a:t>
                </a: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algorithm with runtime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𝑝𝑜𝑙𝑦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,1/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𝜖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which outputs:</a:t>
                </a:r>
              </a:p>
              <a:p>
                <a:pPr marL="914400" lvl="1" indent="-457200" fontAlgn="base">
                  <a:spcBef>
                    <a:spcPct val="0"/>
                  </a:spcBef>
                  <a:spcAft>
                    <a:spcPct val="0"/>
                  </a:spcAft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𝑋</m:t>
                    </m:r>
                  </m:oMath>
                </a14:m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in the null cone</a:t>
                </a:r>
              </a:p>
              <a:p>
                <a:pPr marL="914400" lvl="1" indent="-457200" fontAlgn="base">
                  <a:spcBef>
                    <a:spcPct val="0"/>
                  </a:spcBef>
                  <a:spcAft>
                    <a:spcPct val="0"/>
                  </a:spcAft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𝑌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ea typeface="Calibri" pitchFamily="34" charset="0"/>
                    <a:cs typeface="Times New Roman" pitchFamily="18" charset="0"/>
                  </a:rPr>
                  <a:t>a scaling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𝑋</m:t>
                    </m:r>
                  </m:oMath>
                </a14:m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such that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𝑑𝑠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𝑌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&lt;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𝜖</m:t>
                    </m:r>
                  </m:oMath>
                </a14:m>
                <a:endParaRPr lang="en-US" sz="2400" dirty="0">
                  <a:latin typeface="Calibri" pitchFamily="34" charset="0"/>
                  <a:ea typeface="Calibri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520" y="1129968"/>
                <a:ext cx="8820472" cy="1938992"/>
              </a:xfrm>
              <a:prstGeom prst="rect">
                <a:avLst/>
              </a:prstGeom>
              <a:blipFill>
                <a:blip r:embed="rId3"/>
                <a:stretch>
                  <a:fillRect l="-966" t="-2188" r="-138" b="-5938"/>
                </a:stretch>
              </a:blip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 bwMode="auto">
              <a:xfrm>
                <a:off x="251520" y="4586352"/>
                <a:ext cx="8640960" cy="193899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b="1" dirty="0">
                    <a:solidFill>
                      <a:srgbClr val="800000"/>
                    </a:solidFill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Result 2: </a:t>
                </a: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Given tensor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𝑋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∈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𝑇𝑒𝑛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𝑑</m:t>
                            </m:r>
                          </m:sub>
                        </m:sSub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, 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𝑛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⋯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where each entry of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𝑋</m:t>
                    </m:r>
                  </m:oMath>
                </a14:m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is an integer with bit-size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𝑏</m:t>
                    </m:r>
                  </m:oMath>
                </a14:m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, there is a </a:t>
                </a:r>
                <a:r>
                  <a:rPr lang="en-US" sz="2400" b="1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deterministic</a:t>
                </a: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</a:t>
                </a:r>
                <a:r>
                  <a:rPr lang="en-US" sz="2400" b="1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exponential time</a:t>
                </a: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algorithm which </a:t>
                </a:r>
              </a:p>
              <a:p>
                <a:pPr marL="914400" lvl="1" indent="-457200" fontAlgn="base">
                  <a:spcBef>
                    <a:spcPct val="0"/>
                  </a:spcBef>
                  <a:spcAft>
                    <a:spcPct val="0"/>
                  </a:spcAft>
                  <a:buFont typeface="+mj-lt"/>
                  <a:buAutoNum type="arabicPeriod"/>
                </a:pPr>
                <a:r>
                  <a:rPr lang="en-US" sz="2400" dirty="0">
                    <a:latin typeface="Calibri" pitchFamily="34" charset="0"/>
                    <a:ea typeface="Cambria Math" charset="0"/>
                    <a:cs typeface="Times New Roman" pitchFamily="18" charset="0"/>
                  </a:rPr>
                  <a:t>Computes all invariant polynomials </a:t>
                </a:r>
              </a:p>
              <a:p>
                <a:pPr marL="914400" lvl="1" indent="-457200" fontAlgn="base">
                  <a:spcBef>
                    <a:spcPct val="0"/>
                  </a:spcBef>
                  <a:spcAft>
                    <a:spcPct val="0"/>
                  </a:spcAft>
                  <a:buFont typeface="+mj-lt"/>
                  <a:buAutoNum type="arabicPeriod"/>
                </a:pPr>
                <a:r>
                  <a:rPr lang="en-US" sz="2400" dirty="0">
                    <a:latin typeface="Calibri" pitchFamily="34" charset="0"/>
                    <a:ea typeface="Cambria Math" charset="0"/>
                    <a:cs typeface="Times New Roman" pitchFamily="18" charset="0"/>
                  </a:rPr>
                  <a:t>Decides whether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charset="0"/>
                        <a:cs typeface="Times New Roman" pitchFamily="18" charset="0"/>
                      </a:rPr>
                      <m:t>𝑋</m:t>
                    </m:r>
                  </m:oMath>
                </a14:m>
                <a:r>
                  <a:rPr lang="en-US" sz="2400" dirty="0">
                    <a:latin typeface="Calibri" pitchFamily="34" charset="0"/>
                    <a:ea typeface="Cambria Math" charset="0"/>
                    <a:cs typeface="Cambria Math" charset="0"/>
                  </a:rPr>
                  <a:t> is in the null cone</a:t>
                </a: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520" y="4586352"/>
                <a:ext cx="8640960" cy="1938992"/>
              </a:xfrm>
              <a:prstGeom prst="rect">
                <a:avLst/>
              </a:prstGeom>
              <a:blipFill>
                <a:blip r:embed="rId4"/>
                <a:stretch>
                  <a:fillRect l="-986" t="-2188" b="-6250"/>
                </a:stretch>
              </a:blip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15F157C-8CC8-4657-AA72-E284D9DDBFC5}"/>
                  </a:ext>
                </a:extLst>
              </p:cNvPr>
              <p:cNvSpPr txBox="1"/>
              <p:nvPr/>
            </p:nvSpPr>
            <p:spPr bwMode="auto">
              <a:xfrm>
                <a:off x="251520" y="3181324"/>
                <a:ext cx="8784976" cy="101566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b="1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Remark:</a:t>
                </a: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to fully decide null cone problem need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𝜖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≤</m:t>
                    </m:r>
                    <m:r>
                      <m:rPr>
                        <m:sty m:val="p"/>
                      </m:rP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exp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(−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log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⁡(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))</m:t>
                    </m:r>
                  </m:oMath>
                </a14:m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. 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Above gives exponential time algorithm in general.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15F157C-8CC8-4657-AA72-E284D9DDBF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520" y="3181324"/>
                <a:ext cx="8784976" cy="1015663"/>
              </a:xfrm>
              <a:prstGeom prst="rect">
                <a:avLst/>
              </a:prstGeom>
              <a:blipFill>
                <a:blip r:embed="rId5"/>
                <a:stretch>
                  <a:fillRect l="-970" r="-1802" b="-12500"/>
                </a:stretch>
              </a:blip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0369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11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Invariants – Matrix Scaling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 bwMode="auto">
              <a:xfrm>
                <a:off x="35496" y="947081"/>
                <a:ext cx="9036496" cy="452348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b="1" dirty="0">
                    <a:solidFill>
                      <a:srgbClr val="800000"/>
                    </a:solidFill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Matrix Scaling: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𝑺</m:t>
                    </m:r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𝑻</m:t>
                        </m:r>
                      </m:e>
                      <m:sub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𝒏</m:t>
                        </m:r>
                      </m:sub>
                    </m:sSub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×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𝑺</m:t>
                    </m:r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𝑻</m:t>
                        </m:r>
                      </m:e>
                      <m:sub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𝒏</m:t>
                        </m:r>
                      </m:sub>
                    </m:sSub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 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↷</m:t>
                    </m:r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𝑴</m:t>
                        </m:r>
                      </m:e>
                      <m:sub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𝒏</m:t>
                        </m:r>
                      </m:sub>
                    </m:sSub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ℂ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sz="2400" b="1" dirty="0">
                  <a:solidFill>
                    <a:srgbClr val="800000"/>
                  </a:solidFill>
                  <a:latin typeface="Calibri" pitchFamily="34" charset="0"/>
                  <a:ea typeface="Calibri" pitchFamily="34" charset="0"/>
                  <a:cs typeface="Times New Roman" pitchFamily="18" charset="0"/>
                </a:endParaRPr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1000" b="1" dirty="0">
                  <a:latin typeface="Calibri" pitchFamily="34" charset="0"/>
                  <a:ea typeface="Calibri" pitchFamily="34" charset="0"/>
                  <a:cs typeface="Times New Roman" pitchFamily="18" charset="0"/>
                </a:endParaRPr>
              </a:p>
              <a:p>
                <a:pPr marL="914400" lvl="1" indent="-457200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ea typeface="Calibri" pitchFamily="34" charset="0"/>
                    <a:cs typeface="Times New Roman" pitchFamily="18" charset="0"/>
                  </a:rPr>
                  <a:t>Matching monomials are invariants: </a:t>
                </a:r>
              </a:p>
              <a:p>
                <a:pPr lvl="1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b="1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𝑩</m:t>
                      </m:r>
                      <m:r>
                        <a:rPr lang="en-US" sz="2200" b="1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=</m:t>
                      </m:r>
                      <m:r>
                        <a:rPr lang="en-US" sz="2200" b="1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𝑿𝑨𝒀</m:t>
                      </m:r>
                      <m:r>
                        <a:rPr lang="en-US" sz="2200" b="1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⇒∏</m:t>
                      </m:r>
                      <m:sSub>
                        <m:sSubPr>
                          <m:ctrlPr>
                            <a:rPr lang="en-US" sz="2200" b="1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2200" b="1" i="0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𝐛</m:t>
                          </m:r>
                        </m:e>
                        <m:sub>
                          <m:r>
                            <a:rPr lang="en-US" sz="2200" b="1" i="0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𝐢</m:t>
                          </m:r>
                          <m:r>
                            <a:rPr lang="en-US" sz="2200" b="1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𝝈</m:t>
                          </m:r>
                          <m:d>
                            <m:dPr>
                              <m:ctrlPr>
                                <a:rPr lang="en-US" sz="2200" b="1" i="1" smtClean="0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1" i="1" smtClean="0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  <m:t>𝒊</m:t>
                              </m:r>
                            </m:e>
                          </m:d>
                        </m:sub>
                      </m:sSub>
                      <m:r>
                        <a:rPr lang="en-US" sz="2200" b="1" i="0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=</m:t>
                      </m:r>
                      <m:r>
                        <a:rPr lang="en-US" sz="2200" b="1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∏</m:t>
                      </m:r>
                      <m:sSub>
                        <m:sSubPr>
                          <m:ctrlPr>
                            <a:rPr lang="en-US" sz="2200" b="1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2200" b="1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200" b="1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𝒊</m:t>
                          </m:r>
                        </m:sub>
                      </m:sSub>
                      <m:sSub>
                        <m:sSubPr>
                          <m:ctrlPr>
                            <a:rPr lang="en-US" sz="2200" b="1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2200" b="1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sz="2200" b="1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𝒊</m:t>
                          </m:r>
                          <m:r>
                            <a:rPr lang="en-US" sz="2200" b="1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𝝈</m:t>
                          </m:r>
                          <m:d>
                            <m:dPr>
                              <m:ctrlPr>
                                <a:rPr lang="en-US" sz="2200" b="1" i="1" smtClean="0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1" i="1" smtClean="0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  <m:t>𝒊</m:t>
                              </m:r>
                            </m:e>
                          </m:d>
                        </m:sub>
                      </m:sSub>
                      <m:sSub>
                        <m:sSubPr>
                          <m:ctrlPr>
                            <a:rPr lang="en-US" sz="2200" b="1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2200" b="1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sz="2200" b="1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𝝈</m:t>
                          </m:r>
                          <m:d>
                            <m:dPr>
                              <m:ctrlPr>
                                <a:rPr lang="en-US" sz="2200" b="1" i="1" smtClean="0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1" i="1" smtClean="0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  <m:t>𝒊</m:t>
                              </m:r>
                            </m:e>
                          </m:d>
                        </m:sub>
                      </m:sSub>
                      <m:r>
                        <a:rPr lang="en-US" sz="2200" b="1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=∏</m:t>
                      </m:r>
                      <m:sSub>
                        <m:sSubPr>
                          <m:ctrlPr>
                            <a:rPr lang="en-US" sz="2200" b="1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2200" b="1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200" b="1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𝒊</m:t>
                          </m:r>
                        </m:sub>
                      </m:sSub>
                      <m:sSub>
                        <m:sSubPr>
                          <m:ctrlPr>
                            <a:rPr lang="en-US" sz="2200" b="1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2200" b="1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sz="2200" b="1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sz="2200" b="1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⋅∏</m:t>
                      </m:r>
                      <m:sSub>
                        <m:sSubPr>
                          <m:ctrlPr>
                            <a:rPr lang="en-US" sz="2200" b="1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2200" b="1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sz="2200" b="1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𝒊</m:t>
                          </m:r>
                          <m:r>
                            <a:rPr lang="en-US" sz="2200" b="1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𝝈</m:t>
                          </m:r>
                          <m:d>
                            <m:dPr>
                              <m:ctrlPr>
                                <a:rPr lang="en-US" sz="2200" b="1" i="1" smtClean="0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1" i="1" smtClean="0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  <m:t>𝒊</m:t>
                              </m:r>
                            </m:e>
                          </m:d>
                        </m:sub>
                      </m:sSub>
                      <m:r>
                        <a:rPr lang="en-US" sz="2200" b="1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=∏</m:t>
                      </m:r>
                      <m:sSub>
                        <m:sSubPr>
                          <m:ctrlPr>
                            <a:rPr lang="en-US" sz="2200" b="1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2200" b="1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sz="2200" b="1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𝒊</m:t>
                          </m:r>
                          <m:r>
                            <a:rPr lang="en-US" sz="2200" b="1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𝝈</m:t>
                          </m:r>
                          <m:r>
                            <a:rPr lang="en-US" sz="2200" b="1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(</m:t>
                          </m:r>
                          <m:r>
                            <a:rPr lang="en-US" sz="2200" b="1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𝒊</m:t>
                          </m:r>
                          <m:r>
                            <a:rPr lang="en-US" sz="2200" b="1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)</m:t>
                          </m:r>
                        </m:sub>
                      </m:sSub>
                      <m:r>
                        <a:rPr lang="en-US" sz="2200" b="1" i="0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  </m:t>
                      </m:r>
                    </m:oMath>
                  </m:oMathPara>
                </a14:m>
                <a:endParaRPr lang="en-US" sz="2200" dirty="0">
                  <a:latin typeface="Calibri" pitchFamily="34" charset="0"/>
                  <a:ea typeface="Calibri" pitchFamily="34" charset="0"/>
                  <a:cs typeface="Times New Roman" pitchFamily="18" charset="0"/>
                </a:endParaRPr>
              </a:p>
              <a:p>
                <a:pPr marL="914400" lvl="1" indent="-457200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Cambria Math" panose="02040503050406030204" pitchFamily="18" charset="0"/>
                    <a:ea typeface="Calibri" pitchFamily="34" charset="0"/>
                    <a:cs typeface="Times New Roman" pitchFamily="18" charset="0"/>
                  </a:rPr>
                  <a:t>They generate all other invariants</a:t>
                </a:r>
              </a:p>
              <a:p>
                <a:pPr marL="1371600" lvl="2" indent="-457200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Cambria Math" panose="02040503050406030204" pitchFamily="18" charset="0"/>
                    <a:ea typeface="Calibri" pitchFamily="34" charset="0"/>
                    <a:cs typeface="Times New Roman" pitchFamily="18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𝑨</m:t>
                    </m:r>
                  </m:oMath>
                </a14:m>
                <a:r>
                  <a:rPr lang="en-US" sz="2400" dirty="0">
                    <a:latin typeface="Cambria Math" panose="02040503050406030204" pitchFamily="18" charset="0"/>
                    <a:ea typeface="Calibri" pitchFamily="34" charset="0"/>
                    <a:cs typeface="Times New Roman" pitchFamily="18" charset="0"/>
                  </a:rPr>
                  <a:t> not in null cone then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𝒑</m:t>
                    </m:r>
                    <m:d>
                      <m:d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𝑨</m:t>
                        </m:r>
                      </m:e>
                    </m:d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≠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𝟎</m:t>
                    </m:r>
                  </m:oMath>
                </a14:m>
                <a:r>
                  <a:rPr lang="en-US" sz="2400" dirty="0">
                    <a:latin typeface="Cambria Math" panose="02040503050406030204" pitchFamily="18" charset="0"/>
                    <a:ea typeface="Calibri" pitchFamily="34" charset="0"/>
                    <a:cs typeface="Times New Roman" pitchFamily="18" charset="0"/>
                  </a:rPr>
                  <a:t> for some matching</a:t>
                </a:r>
              </a:p>
              <a:p>
                <a:pPr marL="914400" lvl="1" indent="-457200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𝑨</m:t>
                    </m:r>
                  </m:oMath>
                </a14:m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integer </a:t>
                </a:r>
                <a:r>
                  <a:rPr lang="en-US" sz="2400" dirty="0" err="1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coeffs</a:t>
                </a: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. &amp; </a:t>
                </a:r>
                <a14:m>
                  <m:oMath xmlns:m="http://schemas.openxmlformats.org/officeDocument/2006/math">
                    <m:r>
                      <a:rPr lang="en-US" sz="2400" b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𝐩</m:t>
                    </m:r>
                    <m:d>
                      <m:dPr>
                        <m:ctrlP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400" b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𝐀</m:t>
                        </m:r>
                      </m:e>
                    </m:d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≠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𝟎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⇒</m:t>
                    </m:r>
                    <m:sSup>
                      <m:sSup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sz="2400" b="1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𝐩</m:t>
                            </m:r>
                            <m:d>
                              <m:dPr>
                                <m:ctrlPr>
                                  <a:rPr lang="en-US" sz="2400" b="1" i="1">
                                    <a:latin typeface="Cambria Math" panose="02040503050406030204" pitchFamily="18" charset="0"/>
                                    <a:ea typeface="Calibri" pitchFamily="34" charset="0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1">
                                    <a:latin typeface="Cambria Math" panose="02040503050406030204" pitchFamily="18" charset="0"/>
                                    <a:ea typeface="Calibri" pitchFamily="34" charset="0"/>
                                    <a:cs typeface="Times New Roman" pitchFamily="18" charset="0"/>
                                  </a:rPr>
                                  <m:t>𝐀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𝟐</m:t>
                        </m:r>
                      </m:sup>
                    </m:sSup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≥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𝟏</m:t>
                    </m:r>
                  </m:oMath>
                </a14:m>
                <a:endParaRPr lang="en-US" sz="2400" dirty="0">
                  <a:latin typeface="Calibri" pitchFamily="34" charset="0"/>
                  <a:ea typeface="Calibri" pitchFamily="34" charset="0"/>
                  <a:cs typeface="Times New Roman" pitchFamily="18" charset="0"/>
                </a:endParaRPr>
              </a:p>
              <a:p>
                <a:pPr marL="1371600" lvl="2" indent="-457200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𝑩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∈</m:t>
                    </m:r>
                    <m:bar>
                      <m:barPr>
                        <m:pos m:val="top"/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bar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𝑮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⋅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𝑨</m:t>
                        </m:r>
                      </m:e>
                    </m:bar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⇒</m:t>
                    </m:r>
                    <m:r>
                      <m:rPr>
                        <m:lit/>
                      </m:rP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|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𝒑</m:t>
                    </m:r>
                    <m:d>
                      <m:dPr>
                        <m:ctrlP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𝑩</m:t>
                        </m:r>
                      </m:e>
                    </m:d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|</m:t>
                        </m:r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𝟐</m:t>
                        </m:r>
                      </m:sup>
                    </m:sSup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400" b="1" i="1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sz="2400" b="1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𝐩</m:t>
                            </m:r>
                            <m:d>
                              <m:dPr>
                                <m:ctrlPr>
                                  <a:rPr lang="en-US" sz="2400" b="1" i="1">
                                    <a:latin typeface="Cambria Math" panose="02040503050406030204" pitchFamily="18" charset="0"/>
                                    <a:ea typeface="Calibri" pitchFamily="34" charset="0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1">
                                    <a:latin typeface="Cambria Math" panose="02040503050406030204" pitchFamily="18" charset="0"/>
                                    <a:ea typeface="Calibri" pitchFamily="34" charset="0"/>
                                    <a:cs typeface="Times New Roman" pitchFamily="18" charset="0"/>
                                  </a:rPr>
                                  <m:t>𝐀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𝟐</m:t>
                        </m:r>
                      </m:sup>
                    </m:sSup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≥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𝟏</m:t>
                    </m:r>
                  </m:oMath>
                </a14:m>
                <a:endParaRPr lang="en-US" sz="2400" b="1" i="1" dirty="0">
                  <a:latin typeface="Cambria Math" panose="02040503050406030204" pitchFamily="18" charset="0"/>
                  <a:ea typeface="Calibri" pitchFamily="34" charset="0"/>
                  <a:cs typeface="Times New Roman" pitchFamily="18" charset="0"/>
                </a:endParaRPr>
              </a:p>
              <a:p>
                <a:pPr marL="1371600" lvl="2" indent="-457200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𝒑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(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𝑩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sz="2400" b="1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</a:t>
                </a: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is a matching monomial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⇒</m:t>
                    </m:r>
                    <m:r>
                      <m:rPr>
                        <m:lit/>
                      </m:rP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||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𝑩</m:t>
                    </m:r>
                    <m:r>
                      <m:rPr>
                        <m:lit/>
                      </m:rP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|</m:t>
                    </m:r>
                    <m:sSup>
                      <m:sSup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|</m:t>
                        </m:r>
                      </m:e>
                      <m:sup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𝟐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𝒏</m:t>
                        </m:r>
                      </m:sup>
                    </m:sSup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≥</m:t>
                    </m:r>
                    <m:r>
                      <m:rPr>
                        <m:lit/>
                      </m:rP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|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𝒑</m:t>
                    </m:r>
                    <m:d>
                      <m:dPr>
                        <m:ctrlP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𝑩</m:t>
                        </m:r>
                      </m:e>
                    </m:d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|</m:t>
                        </m:r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𝟐</m:t>
                        </m:r>
                      </m:sup>
                    </m:sSup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≥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𝟏</m:t>
                    </m:r>
                  </m:oMath>
                </a14:m>
                <a:endParaRPr lang="en-US" sz="2400" b="1" dirty="0">
                  <a:latin typeface="Calibri" pitchFamily="34" charset="0"/>
                  <a:ea typeface="Calibri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496" y="947081"/>
                <a:ext cx="9036496" cy="4523482"/>
              </a:xfrm>
              <a:prstGeom prst="rect">
                <a:avLst/>
              </a:prstGeom>
              <a:blipFill>
                <a:blip r:embed="rId3"/>
                <a:stretch>
                  <a:fillRect l="-1011" t="-941" b="-2016"/>
                </a:stretch>
              </a:blip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27283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Algorithm S –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 bwMode="auto">
              <a:xfrm>
                <a:off x="323528" y="3457705"/>
                <a:ext cx="7488832" cy="296427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400" b="1" dirty="0">
                    <a:solidFill>
                      <a:srgbClr val="800000"/>
                    </a:solidFill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Analysis [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800000"/>
                        </a:solidFill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∼</m:t>
                    </m:r>
                  </m:oMath>
                </a14:m>
                <a:r>
                  <a:rPr lang="en-US" sz="2400" b="1" dirty="0">
                    <a:solidFill>
                      <a:srgbClr val="800000"/>
                    </a:solidFill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LSW’00]: </a:t>
                </a:r>
                <a:endParaRPr lang="en-US" sz="2400" b="1" dirty="0">
                  <a:latin typeface="Calibri" pitchFamily="34" charset="0"/>
                  <a:ea typeface="Calibri" pitchFamily="34" charset="0"/>
                  <a:cs typeface="Times New Roman" pitchFamily="18" charset="0"/>
                </a:endParaRPr>
              </a:p>
              <a:p>
                <a:pPr marL="914400" lvl="1" indent="-457200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 typeface="+mj-lt"/>
                  <a:buAutoNum type="arabicPeriod"/>
                </a:pPr>
                <a:r>
                  <a:rPr lang="en-US" sz="2400" b="1" dirty="0">
                    <a:ea typeface="Calibri" pitchFamily="34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sz="2400" b="1" i="0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||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𝑨</m:t>
                    </m:r>
                    <m:r>
                      <m:rPr>
                        <m:lit/>
                      </m:rP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|</m:t>
                    </m:r>
                    <m:sSup>
                      <m:sSup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|</m:t>
                        </m:r>
                      </m:e>
                      <m:sup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𝟐</m:t>
                        </m:r>
                      </m:sup>
                    </m:sSup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≤</m:t>
                    </m:r>
                    <m:sSup>
                      <m:sSup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𝝂</m:t>
                        </m:r>
                      </m:e>
                      <m:sup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𝟐</m:t>
                        </m:r>
                      </m:sup>
                    </m:sSup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⋅</m:t>
                    </m:r>
                    <m:sSup>
                      <m:sSup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𝒏</m:t>
                        </m:r>
                      </m:e>
                      <m:sup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400" b="1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</a:t>
                </a: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(bound on input)</a:t>
                </a:r>
              </a:p>
              <a:p>
                <a:pPr marL="914400" lvl="1" indent="-457200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 typeface="+mj-lt"/>
                  <a:buAutoNum type="arabicPeriod"/>
                </a:pPr>
                <a:r>
                  <a:rPr lang="en-US" sz="2400" b="1" dirty="0">
                    <a:ea typeface="Calibri" pitchFamily="34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𝐝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𝒃</m:t>
                    </m:r>
                    <m:d>
                      <m:d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400" b="1" i="0" smtClean="0">
                            <a:latin typeface="Cambria Math" charset="0"/>
                            <a:ea typeface="Calibri" pitchFamily="34" charset="0"/>
                            <a:cs typeface="Times New Roman" pitchFamily="18" charset="0"/>
                          </a:rPr>
                          <m:t>𝐀</m:t>
                        </m:r>
                      </m:e>
                    </m:d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≥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𝝐</m:t>
                    </m:r>
                    <m:r>
                      <a:rPr lang="en-US" sz="2400" b="1" i="0" smtClean="0">
                        <a:latin typeface="Cambria Math" charset="0"/>
                        <a:ea typeface="Calibri" pitchFamily="34" charset="0"/>
                        <a:cs typeface="Times New Roman" pitchFamily="18" charset="0"/>
                      </a:rPr>
                      <m:t> </m:t>
                    </m:r>
                    <m:r>
                      <a:rPr lang="en-US" sz="2400" b="1" i="1" smtClean="0">
                        <a:latin typeface="Cambria Math" charset="0"/>
                        <a:ea typeface="Calibri" pitchFamily="34" charset="0"/>
                        <a:cs typeface="Times New Roman" pitchFamily="18" charset="0"/>
                      </a:rPr>
                      <m:t>⇒</m:t>
                    </m:r>
                  </m:oMath>
                </a14:m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sz="2400" b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||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𝑨</m:t>
                    </m:r>
                    <m:r>
                      <m:rPr>
                        <m:lit/>
                      </m:rP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|</m:t>
                    </m:r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|</m:t>
                        </m:r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decreases by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exp</m:t>
                    </m:r>
                    <m:r>
                      <a:rPr lang="en-US" sz="2400" b="1" i="1" smtClean="0">
                        <a:latin typeface="Cambria Math" charset="0"/>
                        <a:ea typeface="Calibri" pitchFamily="34" charset="0"/>
                        <a:cs typeface="Times New Roman" pitchFamily="18" charset="0"/>
                      </a:rPr>
                      <m:t>(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𝑶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(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𝝐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))</m:t>
                    </m:r>
                  </m:oMath>
                </a14:m>
                <a:r>
                  <a:rPr lang="en-US" sz="2400" b="1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</a:t>
                </a: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after normalization (AM-GM)</a:t>
                </a:r>
              </a:p>
              <a:p>
                <a:pPr marL="914400" lvl="1" indent="-457200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 typeface="+mj-lt"/>
                  <a:buAutoNum type="arabicPeriod"/>
                </a:pPr>
                <a:r>
                  <a:rPr lang="en-US" sz="2400" b="1" dirty="0">
                    <a:ea typeface="Calibri" pitchFamily="34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||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𝑩</m:t>
                    </m:r>
                    <m:r>
                      <m:rPr>
                        <m:lit/>
                      </m:rP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||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≥</m:t>
                    </m:r>
                    <m:r>
                      <a:rPr lang="en-US" sz="2400" b="1" i="1" smtClean="0">
                        <a:latin typeface="Cambria Math" charset="0"/>
                        <a:ea typeface="Calibri" pitchFamily="34" charset="0"/>
                        <a:cs typeface="Times New Roman" pitchFamily="18" charset="0"/>
                      </a:rPr>
                      <m:t>𝟏</m:t>
                    </m:r>
                  </m:oMath>
                </a14:m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for any scaling of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𝑨</m:t>
                    </m:r>
                  </m:oMath>
                </a14:m>
                <a:endParaRPr lang="en-US" sz="2400" b="1" dirty="0">
                  <a:latin typeface="Calibri" pitchFamily="34" charset="0"/>
                  <a:ea typeface="Calibri" pitchFamily="34" charset="0"/>
                  <a:cs typeface="Times New Roman" pitchFamily="18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500" dirty="0">
                  <a:latin typeface="Calibri" pitchFamily="34" charset="0"/>
                  <a:ea typeface="Calibri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528" y="3457705"/>
                <a:ext cx="7488832" cy="2964273"/>
              </a:xfrm>
              <a:prstGeom prst="rect">
                <a:avLst/>
              </a:prstGeom>
              <a:blipFill>
                <a:blip r:embed="rId3"/>
                <a:stretch>
                  <a:fillRect l="-1137"/>
                </a:stretch>
              </a:blip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 bwMode="auto">
              <a:xfrm>
                <a:off x="251520" y="976660"/>
                <a:ext cx="8568952" cy="230832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b="1" dirty="0">
                    <a:solidFill>
                      <a:srgbClr val="800000"/>
                    </a:solidFill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Algorithm S: </a:t>
                </a: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matrix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charset="0"/>
                        <a:ea typeface="Calibri" pitchFamily="34" charset="0"/>
                        <a:cs typeface="Times New Roman" pitchFamily="18" charset="0"/>
                      </a:rPr>
                      <m:t>𝑨</m:t>
                    </m:r>
                  </m:oMath>
                </a14:m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integer entries bounded by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𝝂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,</m:t>
                    </m:r>
                  </m:oMath>
                </a14:m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param.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𝝐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&gt;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𝟎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.</m:t>
                    </m:r>
                  </m:oMath>
                </a14:m>
                <a:endParaRPr lang="en-US" sz="2400" b="1" dirty="0">
                  <a:solidFill>
                    <a:srgbClr val="800000"/>
                  </a:solidFill>
                  <a:latin typeface="Calibri" pitchFamily="34" charset="0"/>
                  <a:ea typeface="Calibri" pitchFamily="34" charset="0"/>
                  <a:cs typeface="Times New Roman" pitchFamily="18" charset="0"/>
                </a:endParaRPr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   Repeat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charset="0"/>
                        <a:ea typeface="Calibri" pitchFamily="34" charset="0"/>
                        <a:cs typeface="Times New Roman" pitchFamily="18" charset="0"/>
                      </a:rPr>
                      <m:t>𝒌</m:t>
                    </m:r>
                  </m:oMath>
                </a14:m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times:</a:t>
                </a:r>
              </a:p>
              <a:p>
                <a:pPr marL="1371600" lvl="2" indent="-457200" fontAlgn="base">
                  <a:spcBef>
                    <a:spcPct val="0"/>
                  </a:spcBef>
                  <a:spcAft>
                    <a:spcPct val="0"/>
                  </a:spcAft>
                  <a:buFont typeface="+mj-lt"/>
                  <a:buAutoNum type="arabicPeriod"/>
                </a:pP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Normalize rows of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charset="0"/>
                        <a:ea typeface="Calibri" pitchFamily="34" charset="0"/>
                        <a:cs typeface="Times New Roman" pitchFamily="18" charset="0"/>
                      </a:rPr>
                      <m:t>𝑨</m:t>
                    </m:r>
                  </m:oMath>
                </a14:m>
                <a:endParaRPr lang="en-US" sz="2400" b="1" dirty="0">
                  <a:latin typeface="Calibri" pitchFamily="34" charset="0"/>
                  <a:ea typeface="Calibri" pitchFamily="34" charset="0"/>
                  <a:cs typeface="Times New Roman" pitchFamily="18" charset="0"/>
                </a:endParaRPr>
              </a:p>
              <a:p>
                <a:pPr marL="1371600" lvl="2" indent="-457200" fontAlgn="base">
                  <a:spcBef>
                    <a:spcPct val="0"/>
                  </a:spcBef>
                  <a:spcAft>
                    <a:spcPct val="0"/>
                  </a:spcAft>
                  <a:buFont typeface="+mj-lt"/>
                  <a:buAutoNum type="arabicPeriod"/>
                </a:pP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Normalize columns of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charset="0"/>
                        <a:ea typeface="Calibri" pitchFamily="34" charset="0"/>
                        <a:cs typeface="Times New Roman" pitchFamily="18" charset="0"/>
                      </a:rPr>
                      <m:t>𝑨</m:t>
                    </m:r>
                  </m:oMath>
                </a14:m>
                <a:endParaRPr lang="en-US" sz="2400" b="1" dirty="0">
                  <a:latin typeface="Calibri" pitchFamily="34" charset="0"/>
                  <a:ea typeface="Calibri" pitchFamily="34" charset="0"/>
                  <a:cs typeface="Times New Roman" pitchFamily="18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   If at any point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charset="0"/>
                        <a:ea typeface="Calibri" pitchFamily="34" charset="0"/>
                        <a:cs typeface="Times New Roman" pitchFamily="18" charset="0"/>
                      </a:rPr>
                      <m:t>𝑨</m:t>
                    </m:r>
                  </m:oMath>
                </a14:m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is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𝝐</m:t>
                    </m:r>
                  </m:oMath>
                </a14:m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-close to DB, output the scaling so far.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   Else, output: </a:t>
                </a:r>
                <a:r>
                  <a:rPr lang="en-US" sz="2400" b="1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no scaling.</a:t>
                </a:r>
                <a:endParaRPr lang="en-US" sz="2400" dirty="0">
                  <a:latin typeface="Calibri" pitchFamily="34" charset="0"/>
                  <a:ea typeface="Calibri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520" y="976660"/>
                <a:ext cx="8568952" cy="2308324"/>
              </a:xfrm>
              <a:prstGeom prst="rect">
                <a:avLst/>
              </a:prstGeom>
              <a:blipFill>
                <a:blip r:embed="rId4"/>
                <a:stretch>
                  <a:fillRect l="-994" t="-1837" b="-4724"/>
                </a:stretch>
              </a:blip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5719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Invariants – Operator Scaling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 bwMode="auto">
              <a:xfrm>
                <a:off x="35496" y="947081"/>
                <a:ext cx="9036496" cy="56154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b="1" dirty="0">
                    <a:solidFill>
                      <a:srgbClr val="800000"/>
                    </a:solidFill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Operator Scaling: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𝑺</m:t>
                    </m:r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𝑳</m:t>
                        </m:r>
                      </m:e>
                      <m:sub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𝒏</m:t>
                        </m:r>
                      </m:sub>
                    </m:sSub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×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𝑺</m:t>
                    </m:r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𝑳</m:t>
                        </m:r>
                      </m:e>
                      <m:sub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𝒏</m:t>
                        </m:r>
                      </m:sub>
                    </m:sSub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 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↷</m:t>
                    </m:r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𝑴</m:t>
                        </m:r>
                      </m:e>
                      <m:sub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𝒏</m:t>
                        </m:r>
                      </m:sub>
                    </m:sSub>
                    <m:sSup>
                      <m:sSup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ℂ</m:t>
                            </m:r>
                          </m:e>
                        </m:d>
                      </m:e>
                      <m:sup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𝒎</m:t>
                        </m:r>
                      </m:sup>
                    </m:sSup>
                  </m:oMath>
                </a14:m>
                <a:endParaRPr lang="en-US" sz="2400" b="1" dirty="0">
                  <a:solidFill>
                    <a:srgbClr val="800000"/>
                  </a:solidFill>
                  <a:latin typeface="Calibri" pitchFamily="34" charset="0"/>
                  <a:ea typeface="Calibri" pitchFamily="34" charset="0"/>
                  <a:cs typeface="Times New Roman" pitchFamily="18" charset="0"/>
                </a:endParaRPr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1000" b="1" dirty="0">
                  <a:latin typeface="Calibri" pitchFamily="34" charset="0"/>
                  <a:ea typeface="Calibri" pitchFamily="34" charset="0"/>
                  <a:cs typeface="Times New Roman" pitchFamily="18" charset="0"/>
                </a:endParaRPr>
              </a:p>
              <a:p>
                <a:pPr marL="914400" lvl="1" indent="-457200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ea typeface="Calibri" pitchFamily="34" charset="0"/>
                    <a:cs typeface="Times New Roman" pitchFamily="18" charset="0"/>
                  </a:rPr>
                  <a:t>Invariants: given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𝑩</m:t>
                        </m:r>
                      </m:e>
                      <m:sub>
                        <m: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𝒊</m:t>
                        </m:r>
                      </m:sub>
                    </m:sSub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=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𝑳</m:t>
                    </m:r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𝒊</m:t>
                        </m:r>
                      </m:sub>
                    </m:sSub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𝑹</m:t>
                    </m:r>
                  </m:oMath>
                </a14:m>
                <a:r>
                  <a:rPr lang="en-US" sz="2400" dirty="0">
                    <a:ea typeface="Calibri" pitchFamily="34" charset="0"/>
                    <a:cs typeface="Times New Roman" pitchFamily="18" charset="0"/>
                  </a:rPr>
                  <a:t> </a:t>
                </a:r>
              </a:p>
              <a:p>
                <a:pPr lvl="1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b="1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𝒅𝒆𝒕</m:t>
                      </m:r>
                      <m:d>
                        <m:dPr>
                          <m:ctrlPr>
                            <a:rPr lang="en-US" sz="2200" b="1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2200" b="1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∑</m:t>
                          </m:r>
                          <m:sSub>
                            <m:sSubPr>
                              <m:ctrlPr>
                                <a:rPr lang="en-US" sz="2200" b="1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1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𝑩</m:t>
                              </m:r>
                            </m:e>
                            <m:sub>
                              <m:r>
                                <a:rPr lang="en-US" sz="2200" b="1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en-US" sz="2200" b="1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⊗</m:t>
                          </m:r>
                          <m:sSub>
                            <m:sSubPr>
                              <m:ctrlPr>
                                <a:rPr lang="en-US" sz="2200" b="1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1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𝒀</m:t>
                              </m:r>
                            </m:e>
                            <m:sub>
                              <m:r>
                                <a:rPr lang="en-US" sz="2200" b="1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𝒊</m:t>
                              </m:r>
                            </m:sub>
                          </m:sSub>
                        </m:e>
                      </m:d>
                      <m:r>
                        <a:rPr lang="en-US" sz="2200" b="1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=</m:t>
                      </m:r>
                      <m:r>
                        <a:rPr lang="en-US" sz="2200" b="1" i="1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𝒅𝒆𝒕</m:t>
                      </m:r>
                      <m:d>
                        <m:dPr>
                          <m:ctrlPr>
                            <a:rPr lang="en-US" sz="2200" b="1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2200" b="1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∑</m:t>
                          </m:r>
                          <m:sSub>
                            <m:sSubPr>
                              <m:ctrlPr>
                                <a:rPr lang="en-US" sz="2200" b="1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1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(</m:t>
                              </m:r>
                              <m:r>
                                <a:rPr lang="en-US" sz="2200" b="1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𝑳𝑨</m:t>
                              </m:r>
                            </m:e>
                            <m:sub>
                              <m:r>
                                <a:rPr lang="en-US" sz="2200" b="1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en-US" sz="2200" b="1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𝑹</m:t>
                          </m:r>
                          <m:r>
                            <a:rPr lang="en-US" sz="2200" b="1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)⊗</m:t>
                          </m:r>
                          <m:sSub>
                            <m:sSubPr>
                              <m:ctrlPr>
                                <a:rPr lang="en-US" sz="2200" b="1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1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𝒀</m:t>
                              </m:r>
                            </m:e>
                            <m:sub>
                              <m:r>
                                <a:rPr lang="en-US" sz="2200" b="1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𝒊</m:t>
                              </m:r>
                            </m:sub>
                          </m:sSub>
                        </m:e>
                      </m:d>
                      <m:r>
                        <a:rPr lang="en-US" sz="2200" b="1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lang="en-US" sz="2200" b="1" i="1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𝒅𝒆𝒕</m:t>
                      </m:r>
                      <m:d>
                        <m:dPr>
                          <m:ctrlPr>
                            <a:rPr lang="en-US" sz="2200" b="1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2200" b="1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∑</m:t>
                          </m:r>
                          <m:sSub>
                            <m:sSubPr>
                              <m:ctrlPr>
                                <a:rPr lang="en-US" sz="2200" b="1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1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sz="2200" b="1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en-US" sz="2200" b="1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⊗</m:t>
                          </m:r>
                          <m:sSub>
                            <m:sSubPr>
                              <m:ctrlPr>
                                <a:rPr lang="en-US" sz="2200" b="1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1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𝒀</m:t>
                              </m:r>
                            </m:e>
                            <m:sub>
                              <m:r>
                                <a:rPr lang="en-US" sz="2200" b="1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𝒊</m:t>
                              </m:r>
                            </m:sub>
                          </m:sSub>
                        </m:e>
                      </m:d>
                      <m:r>
                        <a:rPr lang="en-US" sz="2200" b="1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⋅</m:t>
                      </m:r>
                      <m:r>
                        <a:rPr lang="en-US" sz="2200" b="1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𝒅𝒆𝒕</m:t>
                      </m:r>
                      <m:sSup>
                        <m:sSupPr>
                          <m:ctrlPr>
                            <a:rPr lang="en-US" sz="2200" b="1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b="1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1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𝑳</m:t>
                              </m:r>
                            </m:e>
                          </m:d>
                        </m:e>
                        <m:sup>
                          <m:r>
                            <a:rPr lang="en-US" sz="2200" b="1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𝒅</m:t>
                          </m:r>
                        </m:sup>
                      </m:sSup>
                      <m:r>
                        <a:rPr lang="en-US" sz="2200" b="1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𝒅𝒆𝒕</m:t>
                      </m:r>
                      <m:sSup>
                        <m:sSupPr>
                          <m:ctrlPr>
                            <a:rPr lang="en-US" sz="2200" b="1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b="1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1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𝑹</m:t>
                              </m:r>
                            </m:e>
                          </m:d>
                        </m:e>
                        <m:sup>
                          <m:r>
                            <a:rPr lang="en-US" sz="2200" b="1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𝒅</m:t>
                          </m:r>
                        </m:sup>
                      </m:sSup>
                      <m:r>
                        <a:rPr lang="en-US" sz="2200" b="1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lang="en-US" sz="2200" b="1" i="1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𝒅𝒆𝒕</m:t>
                      </m:r>
                      <m:d>
                        <m:dPr>
                          <m:ctrlPr>
                            <a:rPr lang="en-US" sz="2200" b="1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2200" b="1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∑</m:t>
                          </m:r>
                          <m:sSub>
                            <m:sSubPr>
                              <m:ctrlPr>
                                <a:rPr lang="en-US" sz="2200" b="1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1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sz="2200" b="1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en-US" sz="2200" b="1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⊗</m:t>
                          </m:r>
                          <m:sSub>
                            <m:sSubPr>
                              <m:ctrlPr>
                                <a:rPr lang="en-US" sz="2200" b="1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1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𝒀</m:t>
                              </m:r>
                            </m:e>
                            <m:sub>
                              <m:r>
                                <a:rPr lang="en-US" sz="2200" b="1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𝒊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200" dirty="0">
                  <a:latin typeface="Calibri" pitchFamily="34" charset="0"/>
                  <a:ea typeface="Calibri" pitchFamily="34" charset="0"/>
                  <a:cs typeface="Times New Roman" pitchFamily="18" charset="0"/>
                </a:endParaRPr>
              </a:p>
              <a:p>
                <a:pPr marL="914400" lvl="1" indent="-457200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Cambria Math" panose="02040503050406030204" pitchFamily="18" charset="0"/>
                    <a:ea typeface="Calibri" pitchFamily="34" charset="0"/>
                    <a:cs typeface="Times New Roman" pitchFamily="18" charset="0"/>
                  </a:rPr>
                  <a:t>They generate all other invariants</a:t>
                </a:r>
              </a:p>
              <a:p>
                <a:pPr marL="1371600" lvl="2" indent="-457200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Cambria Math" panose="02040503050406030204" pitchFamily="18" charset="0"/>
                    <a:ea typeface="Calibri" pitchFamily="34" charset="0"/>
                    <a:cs typeface="Times New Roman" pitchFamily="18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(</m:t>
                    </m:r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𝒊</m:t>
                        </m:r>
                      </m:sub>
                    </m:sSub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Cambria Math" panose="02040503050406030204" pitchFamily="18" charset="0"/>
                    <a:ea typeface="Calibri" pitchFamily="34" charset="0"/>
                    <a:cs typeface="Times New Roman" pitchFamily="18" charset="0"/>
                  </a:rPr>
                  <a:t> not in null cone then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𝒑</m:t>
                    </m:r>
                    <m:d>
                      <m:d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𝑨</m:t>
                        </m:r>
                      </m:e>
                    </m:d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≠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𝟎</m:t>
                    </m:r>
                  </m:oMath>
                </a14:m>
                <a:r>
                  <a:rPr lang="en-US" sz="2400" dirty="0">
                    <a:latin typeface="Cambria Math" panose="02040503050406030204" pitchFamily="18" charset="0"/>
                    <a:ea typeface="Calibri" pitchFamily="34" charset="0"/>
                    <a:cs typeface="Times New Roman" pitchFamily="18" charset="0"/>
                  </a:rPr>
                  <a:t> for some such inv.</a:t>
                </a:r>
              </a:p>
              <a:p>
                <a:pPr marL="914400" lvl="1" indent="-457200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𝒊</m:t>
                        </m:r>
                      </m:sub>
                    </m:sSub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𝒀</m:t>
                        </m:r>
                      </m:e>
                      <m:sub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integer </a:t>
                </a:r>
                <a:r>
                  <a:rPr lang="en-US" sz="2400" dirty="0" err="1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coeffs</a:t>
                </a: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. &amp; </a:t>
                </a:r>
                <a14:m>
                  <m:oMath xmlns:m="http://schemas.openxmlformats.org/officeDocument/2006/math">
                    <m:r>
                      <a:rPr lang="en-US" sz="2400" b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𝐩</m:t>
                    </m:r>
                    <m:d>
                      <m:dPr>
                        <m:ctrlP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400" b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𝐀</m:t>
                        </m:r>
                      </m:e>
                    </m:d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≠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𝟎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⇒</m:t>
                    </m:r>
                    <m:sSup>
                      <m:sSup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sz="2400" b="1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𝐩</m:t>
                            </m:r>
                            <m:d>
                              <m:dPr>
                                <m:ctrlPr>
                                  <a:rPr lang="en-US" sz="2400" b="1" i="1">
                                    <a:latin typeface="Cambria Math" panose="02040503050406030204" pitchFamily="18" charset="0"/>
                                    <a:ea typeface="Calibri" pitchFamily="34" charset="0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1">
                                    <a:latin typeface="Cambria Math" panose="02040503050406030204" pitchFamily="18" charset="0"/>
                                    <a:ea typeface="Calibri" pitchFamily="34" charset="0"/>
                                    <a:cs typeface="Times New Roman" pitchFamily="18" charset="0"/>
                                  </a:rPr>
                                  <m:t>𝐀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𝟐</m:t>
                        </m:r>
                      </m:sup>
                    </m:sSup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≥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𝟏</m:t>
                    </m:r>
                  </m:oMath>
                </a14:m>
                <a:endParaRPr lang="en-US" sz="2400" dirty="0">
                  <a:latin typeface="Calibri" pitchFamily="34" charset="0"/>
                  <a:ea typeface="Calibri" pitchFamily="34" charset="0"/>
                  <a:cs typeface="Times New Roman" pitchFamily="18" charset="0"/>
                </a:endParaRPr>
              </a:p>
              <a:p>
                <a:pPr marL="1371600" lvl="2" indent="-457200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𝑩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∈</m:t>
                    </m:r>
                    <m:bar>
                      <m:barPr>
                        <m:pos m:val="top"/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bar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𝑮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⋅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𝑨</m:t>
                        </m:r>
                      </m:e>
                    </m:bar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⇒</m:t>
                    </m:r>
                    <m:r>
                      <m:rPr>
                        <m:lit/>
                      </m:rP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|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𝒑</m:t>
                    </m:r>
                    <m:d>
                      <m:dPr>
                        <m:ctrlP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𝑩</m:t>
                        </m:r>
                      </m:e>
                    </m:d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|</m:t>
                        </m:r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𝟐</m:t>
                        </m:r>
                      </m:sup>
                    </m:sSup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400" b="1" i="1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sz="2400" b="1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𝐩</m:t>
                            </m:r>
                            <m:d>
                              <m:dPr>
                                <m:ctrlPr>
                                  <a:rPr lang="en-US" sz="2400" b="1" i="1">
                                    <a:latin typeface="Cambria Math" panose="02040503050406030204" pitchFamily="18" charset="0"/>
                                    <a:ea typeface="Calibri" pitchFamily="34" charset="0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1">
                                    <a:latin typeface="Cambria Math" panose="02040503050406030204" pitchFamily="18" charset="0"/>
                                    <a:ea typeface="Calibri" pitchFamily="34" charset="0"/>
                                    <a:cs typeface="Times New Roman" pitchFamily="18" charset="0"/>
                                  </a:rPr>
                                  <m:t>𝐀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𝟐</m:t>
                        </m:r>
                      </m:sup>
                    </m:sSup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≥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𝟏</m:t>
                    </m:r>
                  </m:oMath>
                </a14:m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</a:t>
                </a:r>
                <a:endParaRPr lang="en-US" sz="2400" b="1" i="1" dirty="0">
                  <a:latin typeface="Cambria Math" panose="02040503050406030204" pitchFamily="18" charset="0"/>
                  <a:ea typeface="Calibri" pitchFamily="34" charset="0"/>
                  <a:cs typeface="Times New Roman" pitchFamily="18" charset="0"/>
                </a:endParaRPr>
              </a:p>
              <a:p>
                <a:pPr lvl="2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⇒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𝒆𝒙𝒑</m:t>
                      </m:r>
                      <m:d>
                        <m:dPr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𝒏𝒅</m:t>
                          </m:r>
                        </m:e>
                      </m:d>
                      <m:r>
                        <a:rPr lang="en-US" sz="2400" b="1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⋅</m:t>
                      </m:r>
                      <m:r>
                        <m:rPr>
                          <m:lit/>
                        </m:rPr>
                        <a:rPr lang="en-US" sz="2400" b="1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||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𝑩</m:t>
                      </m:r>
                      <m:r>
                        <m:rPr>
                          <m:lit/>
                        </m:rPr>
                        <a:rPr lang="en-US" sz="2400" b="1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|</m:t>
                      </m:r>
                      <m:sSup>
                        <m:s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m:rPr>
                              <m:lit/>
                            </m:rPr>
                            <a:rPr lang="en-US" sz="2400" b="1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|</m:t>
                          </m:r>
                        </m:e>
                        <m:sup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𝟐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𝒏𝒅</m:t>
                          </m:r>
                        </m:sup>
                      </m:sSup>
                      <m:r>
                        <a:rPr lang="en-US" sz="2400" b="1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≥</m:t>
                      </m:r>
                      <m:r>
                        <m:rPr>
                          <m:lit/>
                        </m:rPr>
                        <a:rPr lang="en-US" sz="2400" b="1" i="1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|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𝒑</m:t>
                      </m:r>
                      <m:d>
                        <m:dPr>
                          <m:ctrlPr>
                            <a:rPr lang="en-US" sz="2400" b="1" i="1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𝑩</m:t>
                          </m:r>
                        </m:e>
                      </m:d>
                      <m:sSup>
                        <m:sSupPr>
                          <m:ctrlPr>
                            <a:rPr lang="en-US" sz="2400" b="1" i="1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m:rPr>
                              <m:lit/>
                            </m:rPr>
                            <a:rPr lang="en-US" sz="2400" b="1" i="1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|</m:t>
                          </m:r>
                        </m:e>
                        <m:sup>
                          <m:r>
                            <a:rPr lang="en-US" sz="2400" b="1" i="1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400" b="1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≥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𝟏</m:t>
                      </m:r>
                    </m:oMath>
                  </m:oMathPara>
                </a14:m>
                <a:endParaRPr lang="en-US" sz="2400" b="1" dirty="0">
                  <a:latin typeface="Calibri" pitchFamily="34" charset="0"/>
                  <a:ea typeface="Calibri" pitchFamily="34" charset="0"/>
                  <a:cs typeface="Times New Roman" pitchFamily="18" charset="0"/>
                </a:endParaRPr>
              </a:p>
              <a:p>
                <a:pPr lvl="2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lit/>
                        </m:rPr>
                        <a:rPr lang="en-US" sz="2400" b="1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||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𝑩</m:t>
                      </m:r>
                      <m:r>
                        <m:rPr>
                          <m:lit/>
                        </m:rPr>
                        <a:rPr lang="en-US" sz="2400" b="1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||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≥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𝒆𝒙𝒑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(−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𝒏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)</m:t>
                      </m:r>
                    </m:oMath>
                  </m:oMathPara>
                </a14:m>
                <a:endParaRPr lang="en-US" sz="2400" b="1" dirty="0">
                  <a:latin typeface="Calibri" pitchFamily="34" charset="0"/>
                  <a:ea typeface="Calibri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496" y="947081"/>
                <a:ext cx="9036496" cy="5615448"/>
              </a:xfrm>
              <a:prstGeom prst="rect">
                <a:avLst/>
              </a:prstGeom>
              <a:blipFill>
                <a:blip r:embed="rId3"/>
                <a:stretch>
                  <a:fillRect l="-1011" t="-758"/>
                </a:stretch>
              </a:blip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42734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Alternating Minimization - Setup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F6D88F2-581D-4644-B3B8-032C61F581B7}"/>
                  </a:ext>
                </a:extLst>
              </p:cNvPr>
              <p:cNvSpPr txBox="1"/>
              <p:nvPr/>
            </p:nvSpPr>
            <p:spPr bwMode="auto">
              <a:xfrm>
                <a:off x="611560" y="1109508"/>
                <a:ext cx="6408712" cy="291054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b="1" dirty="0">
                    <a:solidFill>
                      <a:srgbClr val="800000"/>
                    </a:solidFill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Input:</a:t>
                </a:r>
                <a:r>
                  <a:rPr lang="en-US" sz="2400" b="0" dirty="0">
                    <a:ea typeface="Calibri" pitchFamily="34" charset="0"/>
                    <a:cs typeface="Times New Roman" pitchFamily="18" charset="0"/>
                  </a:rPr>
                  <a:t> function </a:t>
                </a:r>
              </a:p>
              <a:p>
                <a:pPr marL="0" marR="0" indent="0" algn="ctr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f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 :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𝒳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×⋯×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𝒳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𝑑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→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ℝ</m:t>
                    </m:r>
                  </m:oMath>
                </a14:m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</a:t>
                </a:r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2400" dirty="0">
                  <a:latin typeface="Calibri" pitchFamily="34" charset="0"/>
                  <a:ea typeface="Calibri" pitchFamily="34" charset="0"/>
                  <a:cs typeface="Times New Roman" pitchFamily="18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b="1" dirty="0">
                    <a:solidFill>
                      <a:srgbClr val="800000"/>
                    </a:solidFill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Goal</a:t>
                </a: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: find </a:t>
                </a:r>
                <a:r>
                  <a:rPr lang="en-US" sz="2400" b="1" dirty="0">
                    <a:solidFill>
                      <a:srgbClr val="FF0000"/>
                    </a:solidFill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global optimum</a:t>
                </a: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(</m:t>
                    </m:r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x</m:t>
                        </m:r>
                      </m:e>
                      <m:sub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∗</m:t>
                        </m:r>
                      </m:sup>
                    </m:sSubSup>
                    <m:r>
                      <a:rPr lang="en-US" sz="2400" b="0" i="0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…,</m:t>
                    </m:r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d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∗</m:t>
                        </m:r>
                      </m:sup>
                    </m:sSubSup>
                    <m:r>
                      <a:rPr lang="en-US" sz="2400" b="0" i="0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such that </a:t>
                </a:r>
                <a:endParaRPr lang="en-US" sz="2400" b="1" i="1" dirty="0">
                  <a:latin typeface="Cambria Math" charset="0"/>
                  <a:ea typeface="Calibri" pitchFamily="34" charset="0"/>
                  <a:cs typeface="Times New Roman" pitchFamily="18" charset="0"/>
                </a:endParaRPr>
              </a:p>
              <a:p>
                <a:pPr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f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  <m:t>x</m:t>
                              </m:r>
                            </m:e>
                            <m:sub>
                              <m:r>
                                <a:rPr lang="en-US" sz="2400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400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  <m:t>∗</m:t>
                              </m:r>
                            </m:sup>
                          </m:sSubSup>
                          <m:r>
                            <a:rPr lang="en-US" sz="240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…,</m:t>
                          </m:r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  <m:t>x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  <m:t>d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  <m:t>∗</m:t>
                              </m:r>
                            </m:sup>
                          </m:sSubSup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≃</m:t>
                      </m:r>
                      <m:limLow>
                        <m:limLow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inf</m:t>
                          </m:r>
                        </m:e>
                        <m:lim>
                          <m:eqArr>
                            <m:eqArr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libri" pitchFamily="34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libri" pitchFamily="34" charset="0"/>
                                      <a:cs typeface="Times New Roman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libri" pitchFamily="34" charset="0"/>
                                      <a:cs typeface="Times New Roman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libri" pitchFamily="34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libri" pitchFamily="34" charset="0"/>
                                      <a:cs typeface="Times New Roman" pitchFamily="18" charset="0"/>
                                    </a:rPr>
                                    <m:t>𝒳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libri" pitchFamily="34" charset="0"/>
                                      <a:cs typeface="Times New Roman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  <m:t>1≤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  <m:t>≤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  <m:t>𝑑</m:t>
                              </m:r>
                            </m:e>
                          </m:eqArr>
                        </m:lim>
                      </m:limLow>
                      <m:r>
                        <a:rPr lang="en-US" sz="2400" b="0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𝑓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latin typeface="Calibri" pitchFamily="34" charset="0"/>
                  <a:ea typeface="Calibri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F6D88F2-581D-4644-B3B8-032C61F581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1560" y="1109508"/>
                <a:ext cx="6408712" cy="2910540"/>
              </a:xfrm>
              <a:prstGeom prst="rect">
                <a:avLst/>
              </a:prstGeom>
              <a:blipFill>
                <a:blip r:embed="rId3"/>
                <a:stretch>
                  <a:fillRect l="-1328" t="-1461"/>
                </a:stretch>
              </a:blip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B0874E8-918C-4B91-A75D-8F98A89290C4}"/>
                  </a:ext>
                </a:extLst>
              </p:cNvPr>
              <p:cNvSpPr txBox="1"/>
              <p:nvPr/>
            </p:nvSpPr>
            <p:spPr bwMode="auto">
              <a:xfrm>
                <a:off x="611559" y="4282805"/>
                <a:ext cx="7560841" cy="209852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Minimizing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f</m:t>
                    </m:r>
                  </m:oMath>
                </a14:m>
                <a:r>
                  <a:rPr lang="en-US" sz="2400" b="1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</a:t>
                </a: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in </a:t>
                </a:r>
                <a:r>
                  <a:rPr lang="en-US" sz="2400" b="1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each block</a:t>
                </a: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is </a:t>
                </a:r>
                <a:r>
                  <a:rPr lang="en-US" sz="2400" b="1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simple</a:t>
                </a: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.</a:t>
                </a:r>
              </a:p>
              <a:p>
                <a:pPr marL="0" marR="0" indent="0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That is, for any 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1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≤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i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≤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𝑑</m:t>
                    </m:r>
                  </m:oMath>
                </a14:m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, given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(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y</m:t>
                        </m:r>
                      </m:e>
                      <m:sub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0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,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…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−1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+1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, …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𝑑</m:t>
                        </m:r>
                      </m:sub>
                    </m:sSub>
                    <m:r>
                      <a:rPr lang="en-US" sz="2400" b="0" i="0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easy to solve 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2400" i="1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inf</m:t>
                          </m:r>
                        </m:e>
                        <m:lim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  <m:t>𝒳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  <m:t>𝑖</m:t>
                              </m:r>
                            </m:sub>
                          </m:sSub>
                        </m:lim>
                      </m:limLow>
                      <m:r>
                        <a:rPr lang="en-US" sz="2400" i="1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𝑓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,…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, …,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)</m:t>
                      </m:r>
                    </m:oMath>
                  </m:oMathPara>
                </a14:m>
                <a:endParaRPr lang="en-US" sz="2400" b="1" dirty="0">
                  <a:latin typeface="Calibri" pitchFamily="34" charset="0"/>
                  <a:ea typeface="Calibri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B0874E8-918C-4B91-A75D-8F98A89290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1559" y="4282805"/>
                <a:ext cx="7560841" cy="2098523"/>
              </a:xfrm>
              <a:prstGeom prst="rect">
                <a:avLst/>
              </a:prstGeom>
              <a:blipFill>
                <a:blip r:embed="rId4"/>
                <a:stretch>
                  <a:fillRect l="-1126" t="-2023"/>
                </a:stretch>
              </a:blip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6094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Alternating Minimization - Heuristics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 bwMode="auto">
              <a:xfrm>
                <a:off x="611560" y="1052736"/>
                <a:ext cx="8136904" cy="92429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b="1" dirty="0">
                    <a:solidFill>
                      <a:srgbClr val="FF0000"/>
                    </a:solidFill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Repeatedly solve basic problem on different coordinates.</a:t>
                </a: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Start with an initial guess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0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)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=(</m:t>
                    </m:r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1</m:t>
                        </m:r>
                      </m:sub>
                      <m:sup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0</m:t>
                            </m:r>
                          </m:e>
                        </m:d>
                      </m:sup>
                    </m:sSubSup>
                    <m:r>
                      <a:rPr lang="en-US" sz="2400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,…,</m:t>
                    </m:r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𝑑</m:t>
                        </m:r>
                      </m:sub>
                      <m:sup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0</m:t>
                            </m:r>
                          </m:e>
                        </m:d>
                      </m:sup>
                    </m:sSubSup>
                    <m:r>
                      <a:rPr lang="en-US" sz="2400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and time bound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𝑇</m:t>
                    </m:r>
                  </m:oMath>
                </a14:m>
                <a:endParaRPr lang="en-US" sz="2400" dirty="0">
                  <a:latin typeface="Calibri" pitchFamily="34" charset="0"/>
                  <a:ea typeface="Calibri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1560" y="1052736"/>
                <a:ext cx="8136904" cy="924292"/>
              </a:xfrm>
              <a:prstGeom prst="rect">
                <a:avLst/>
              </a:prstGeom>
              <a:blipFill>
                <a:blip r:embed="rId3"/>
                <a:stretch>
                  <a:fillRect l="-1047" t="-4575" r="-748" b="-12418"/>
                </a:stretch>
              </a:blip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 bwMode="auto">
              <a:xfrm>
                <a:off x="683568" y="2138759"/>
                <a:ext cx="7992888" cy="438209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457200" indent="-457200" fontAlgn="base">
                  <a:spcBef>
                    <a:spcPct val="0"/>
                  </a:spcBef>
                  <a:spcAft>
                    <a:spcPct val="0"/>
                  </a:spcAft>
                  <a:buFont typeface="+mj-lt"/>
                  <a:buAutoNum type="arabicPeriod"/>
                </a:pP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Given vector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𝑡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)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</m:ctrlPr>
                          </m:sSub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1</m:t>
                            </m:r>
                          </m:sub>
                          <m:sup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ea typeface="Calibri" pitchFamily="34" charset="0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libri" pitchFamily="34" charset="0"/>
                                    <a:cs typeface="Times New Roman" pitchFamily="18" charset="0"/>
                                  </a:rPr>
                                  <m:t>𝑡</m:t>
                                </m:r>
                              </m:e>
                            </m:d>
                          </m:sup>
                        </m:sSub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,…,</m:t>
                        </m:r>
                        <m:sSubSup>
                          <m:sSubSup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𝑑</m:t>
                            </m:r>
                          </m:sub>
                          <m:sup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libri" pitchFamily="34" charset="0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libri" pitchFamily="34" charset="0"/>
                                    <a:cs typeface="Times New Roman" pitchFamily="18" charset="0"/>
                                  </a:rPr>
                                  <m:t>𝑡</m:t>
                                </m:r>
                              </m:e>
                            </m:d>
                          </m:sup>
                        </m:sSubSup>
                      </m:e>
                    </m:d>
                    <m:r>
                      <a:rPr lang="en-US" sz="2400" b="0" i="0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,</m:t>
                    </m:r>
                  </m:oMath>
                </a14:m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choose a coordinate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1≤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𝑖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≤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𝑑</m:t>
                    </m:r>
                  </m:oMath>
                </a14:m>
                <a:endParaRPr lang="en-US" sz="2400" dirty="0">
                  <a:solidFill>
                    <a:srgbClr val="FF0000"/>
                  </a:solidFill>
                  <a:latin typeface="Calibri" pitchFamily="34" charset="0"/>
                  <a:ea typeface="Calibri" pitchFamily="34" charset="0"/>
                  <a:cs typeface="Times New Roman" pitchFamily="18" charset="0"/>
                </a:endParaRPr>
              </a:p>
              <a:p>
                <a:pPr marL="457200" indent="-457200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 typeface="+mj-lt"/>
                  <a:buAutoNum type="arabicPeriod"/>
                </a:pP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Find</a:t>
                </a:r>
                <a:endParaRPr lang="en-US" sz="2400" i="1" dirty="0">
                  <a:latin typeface="Cambria Math" panose="02040503050406030204" pitchFamily="18" charset="0"/>
                  <a:ea typeface="Calibri" pitchFamily="34" charset="0"/>
                  <a:cs typeface="Times New Roman" pitchFamily="18" charset="0"/>
                </a:endParaRPr>
              </a:p>
              <a:p>
                <a:pPr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𝑧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≃</m:t>
                      </m:r>
                      <m:limLow>
                        <m:limLowPr>
                          <m:ctrlPr>
                            <a:rPr lang="en-US" sz="2400" i="1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arg</m:t>
                          </m:r>
                          <m:r>
                            <a:rPr lang="en-US" sz="2400" b="0" i="0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inf</m:t>
                          </m:r>
                        </m:e>
                        <m:lim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  <m:t>𝒳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  <m:t>𝑖</m:t>
                              </m:r>
                            </m:sub>
                          </m:sSub>
                        </m:lim>
                      </m:limLow>
                      <m:r>
                        <a:rPr lang="en-US" sz="2400" i="1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 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𝑓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1</m:t>
                          </m:r>
                        </m:sub>
                        <m:sup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  <m:t>𝑡</m:t>
                              </m:r>
                            </m:e>
                          </m:d>
                        </m:sup>
                      </m:sSubSup>
                      <m:r>
                        <a:rPr lang="en-US" sz="2400" i="1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,…,</m:t>
                      </m:r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𝑖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−1</m:t>
                          </m:r>
                        </m:sub>
                        <m:sup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  <m:t>𝑡</m:t>
                              </m:r>
                            </m:e>
                          </m:d>
                        </m:sup>
                      </m:sSubSup>
                      <m:r>
                        <a:rPr lang="en-US" sz="2400" i="1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𝑖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+1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𝑡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)</m:t>
                          </m:r>
                        </m:sup>
                      </m:sSubSup>
                      <m:r>
                        <a:rPr lang="en-US" sz="2400" i="1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, …,</m:t>
                      </m:r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𝑑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𝑡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)</m:t>
                          </m:r>
                        </m:sup>
                      </m:sSubSup>
                      <m:r>
                        <a:rPr lang="en-US" sz="2400" i="1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)</m:t>
                      </m:r>
                    </m:oMath>
                  </m:oMathPara>
                </a14:m>
                <a:endParaRPr lang="en-US" sz="2400" b="1" dirty="0">
                  <a:latin typeface="Calibri" pitchFamily="34" charset="0"/>
                  <a:ea typeface="Calibri" pitchFamily="34" charset="0"/>
                  <a:cs typeface="Times New Roman" pitchFamily="18" charset="0"/>
                </a:endParaRPr>
              </a:p>
              <a:p>
                <a:pPr marL="457200" indent="-457200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 typeface="+mj-lt"/>
                  <a:buAutoNum type="arabicPeriod"/>
                </a:pPr>
                <a:endParaRPr lang="en-US" sz="2400" dirty="0">
                  <a:latin typeface="Calibri" pitchFamily="34" charset="0"/>
                  <a:ea typeface="Calibri" pitchFamily="34" charset="0"/>
                  <a:cs typeface="Times New Roman" pitchFamily="18" charset="0"/>
                </a:endParaRPr>
              </a:p>
              <a:p>
                <a:pPr marL="457200" indent="-457200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 typeface="+mj-lt"/>
                  <a:buAutoNum type="arabicPeriod" startAt="4"/>
                </a:pP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Set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𝑖</m:t>
                        </m:r>
                      </m:sub>
                      <m:sup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𝑡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+1</m:t>
                            </m:r>
                          </m:e>
                        </m:d>
                      </m:sup>
                    </m:sSubSup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𝑧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,</m:t>
                    </m:r>
                  </m:oMath>
                </a14:m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keep all other coordinates </a:t>
                </a:r>
                <a:r>
                  <a:rPr lang="en-US" sz="2400" b="1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unchanged</a:t>
                </a:r>
              </a:p>
              <a:p>
                <a:pPr marL="457200" indent="-457200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 typeface="+mj-lt"/>
                  <a:buAutoNum type="arabicPeriod" startAt="4"/>
                </a:pP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&lt;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𝑇</m:t>
                    </m:r>
                  </m:oMath>
                </a14:m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go back to step 1.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3568" y="2138759"/>
                <a:ext cx="7992888" cy="4382097"/>
              </a:xfrm>
              <a:prstGeom prst="rect">
                <a:avLst/>
              </a:prstGeom>
              <a:blipFill>
                <a:blip r:embed="rId4"/>
                <a:stretch>
                  <a:fillRect l="-1142" b="-693"/>
                </a:stretch>
              </a:blip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85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Matrix Balancing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 bwMode="auto">
              <a:xfrm>
                <a:off x="179512" y="941819"/>
                <a:ext cx="6408712" cy="83099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  <a:ea typeface="Calibri" pitchFamily="34" charset="0"/>
                        <a:cs typeface="Times New Roman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charset="0"/>
                        <a:ea typeface="Calibri" pitchFamily="34" charset="0"/>
                        <a:cs typeface="Times New Roman" pitchFamily="18" charset="0"/>
                      </a:rPr>
                      <m:t> × </m:t>
                    </m:r>
                    <m:r>
                      <a:rPr lang="en-US" sz="2400" b="0" i="1" smtClean="0">
                        <a:latin typeface="Cambria Math" charset="0"/>
                        <a:ea typeface="Calibri" pitchFamily="34" charset="0"/>
                        <a:cs typeface="Times New Roman" pitchFamily="18" charset="0"/>
                      </a:rPr>
                      <m:t>𝑛</m:t>
                    </m:r>
                  </m:oMath>
                </a14:m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complex matrix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charset="0"/>
                        <a:ea typeface="Calibri" pitchFamily="34" charset="0"/>
                        <a:cs typeface="Times New Roman" pitchFamily="18" charset="0"/>
                      </a:rPr>
                      <m:t>𝑨</m:t>
                    </m:r>
                  </m:oMath>
                </a14:m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is </a:t>
                </a:r>
                <a:r>
                  <a:rPr lang="en-US" sz="2400" b="1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doubly balanced (DB)</a:t>
                </a: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ℓ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norm of rows/columns of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charset="0"/>
                        <a:ea typeface="Calibri" pitchFamily="34" charset="0"/>
                        <a:cs typeface="Times New Roman" pitchFamily="18" charset="0"/>
                      </a:rPr>
                      <m:t>𝑨</m:t>
                    </m:r>
                  </m:oMath>
                </a14:m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are equal.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9512" y="941819"/>
                <a:ext cx="6408712" cy="830997"/>
              </a:xfrm>
              <a:prstGeom prst="rect">
                <a:avLst/>
              </a:prstGeom>
              <a:blipFill>
                <a:blip r:embed="rId3"/>
                <a:stretch>
                  <a:fillRect l="-1328" t="-5036" b="-14388"/>
                </a:stretch>
              </a:blip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 bwMode="auto">
              <a:xfrm>
                <a:off x="179512" y="1844824"/>
                <a:ext cx="6480720" cy="8607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charset="0"/>
                        <a:ea typeface="Calibri" pitchFamily="34" charset="0"/>
                        <a:cs typeface="Times New Roman" pitchFamily="18" charset="0"/>
                      </a:rPr>
                      <m:t>𝑩</m:t>
                    </m:r>
                  </m:oMath>
                </a14:m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is </a:t>
                </a:r>
                <a:r>
                  <a:rPr lang="en-US" sz="2400" b="1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scaling</a:t>
                </a: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of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charset="0"/>
                        <a:ea typeface="Calibri" pitchFamily="34" charset="0"/>
                        <a:cs typeface="Times New Roman" pitchFamily="18" charset="0"/>
                      </a:rPr>
                      <m:t>𝑨</m:t>
                    </m:r>
                  </m:oMath>
                </a14:m>
                <a:r>
                  <a:rPr lang="en-US" sz="2400" b="1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</a:t>
                </a: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if</a:t>
                </a:r>
                <a:r>
                  <a:rPr lang="en-US" sz="2400" b="1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∃</m:t>
                    </m:r>
                  </m:oMath>
                </a14:m>
                <a:r>
                  <a:rPr lang="en-US" sz="2400" b="1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</a:t>
                </a: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complex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400" b="1" i="1" smtClean="0">
                            <a:latin typeface="Cambria Math" charset="0"/>
                            <a:ea typeface="Calibri" pitchFamily="34" charset="0"/>
                            <a:cs typeface="Times New Roman" pitchFamily="18" charset="0"/>
                          </a:rPr>
                          <m:t>𝟏</m:t>
                        </m:r>
                      </m:sub>
                    </m:sSub>
                    <m:r>
                      <a:rPr lang="en-US" sz="2400" b="1" i="1" smtClean="0">
                        <a:latin typeface="Cambria Math" charset="0"/>
                        <a:ea typeface="Calibri" pitchFamily="34" charset="0"/>
                        <a:cs typeface="Times New Roman" pitchFamily="18" charset="0"/>
                      </a:rPr>
                      <m:t>, …, </m:t>
                    </m:r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400" b="1" i="1" smtClean="0">
                            <a:latin typeface="Cambria Math" charset="0"/>
                            <a:ea typeface="Calibri" pitchFamily="34" charset="0"/>
                            <a:cs typeface="Times New Roman" pitchFamily="18" charset="0"/>
                          </a:rPr>
                          <m:t>𝒏</m:t>
                        </m:r>
                      </m:sub>
                    </m:sSub>
                    <m:r>
                      <a:rPr lang="en-US" sz="2400" b="1" i="1" smtClean="0">
                        <a:latin typeface="Cambria Math" charset="0"/>
                        <a:ea typeface="Calibri" pitchFamily="34" charset="0"/>
                        <a:cs typeface="Times New Roman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2400" b="1" i="1" smtClean="0">
                            <a:latin typeface="Cambria Math" charset="0"/>
                            <a:ea typeface="Calibri" pitchFamily="34" charset="0"/>
                            <a:cs typeface="Times New Roman" pitchFamily="18" charset="0"/>
                          </a:rPr>
                          <m:t>𝟏</m:t>
                        </m:r>
                      </m:sub>
                    </m:sSub>
                    <m:r>
                      <a:rPr lang="en-US" sz="2400" b="1" i="1" smtClean="0">
                        <a:latin typeface="Cambria Math" charset="0"/>
                        <a:ea typeface="Calibri" pitchFamily="34" charset="0"/>
                        <a:cs typeface="Times New Roman" pitchFamily="18" charset="0"/>
                      </a:rPr>
                      <m:t>, …, </m:t>
                    </m:r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2400" b="1" i="1" smtClean="0">
                            <a:latin typeface="Cambria Math" charset="0"/>
                            <a:ea typeface="Calibri" pitchFamily="34" charset="0"/>
                            <a:cs typeface="Times New Roman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s.t.</a:t>
                </a: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∏</m:t>
                    </m:r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𝒊</m:t>
                        </m:r>
                      </m:sub>
                    </m:sSub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=∏</m:t>
                    </m:r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𝒋</m:t>
                        </m:r>
                      </m:sub>
                    </m:sSub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=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𝟏</m:t>
                    </m:r>
                  </m:oMath>
                </a14:m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charset="0"/>
                            <a:ea typeface="Calibri" pitchFamily="34" charset="0"/>
                            <a:cs typeface="Times New Roman" pitchFamily="18" charset="0"/>
                          </a:rPr>
                          <m:t>𝒃</m:t>
                        </m:r>
                      </m:e>
                      <m:sub>
                        <m:r>
                          <a:rPr lang="en-US" sz="2400" b="1" i="1" smtClean="0">
                            <a:latin typeface="Cambria Math" charset="0"/>
                            <a:ea typeface="Calibri" pitchFamily="34" charset="0"/>
                            <a:cs typeface="Times New Roman" pitchFamily="18" charset="0"/>
                          </a:rPr>
                          <m:t>𝒊𝒋</m:t>
                        </m:r>
                      </m:sub>
                    </m:sSub>
                    <m:r>
                      <a:rPr lang="en-US" sz="2400" b="1" i="1" smtClean="0">
                        <a:latin typeface="Cambria Math" charset="0"/>
                        <a:ea typeface="Calibri" pitchFamily="34" charset="0"/>
                        <a:cs typeface="Times New Roman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400" b="1" i="1" smtClean="0">
                            <a:latin typeface="Cambria Math" charset="0"/>
                            <a:ea typeface="Calibri" pitchFamily="34" charset="0"/>
                            <a:cs typeface="Times New Roman" pitchFamily="18" charset="0"/>
                          </a:rPr>
                          <m:t>𝒊</m:t>
                        </m:r>
                      </m:sub>
                    </m:sSub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charset="0"/>
                            <a:ea typeface="Calibri" pitchFamily="34" charset="0"/>
                            <a:cs typeface="Times New Roman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2400" b="1" i="1" smtClean="0">
                            <a:latin typeface="Cambria Math" charset="0"/>
                            <a:ea typeface="Calibri" pitchFamily="34" charset="0"/>
                            <a:cs typeface="Times New Roman" pitchFamily="18" charset="0"/>
                          </a:rPr>
                          <m:t>𝒊𝒋</m:t>
                        </m:r>
                      </m:sub>
                    </m:sSub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2400" b="1" i="1" smtClean="0">
                            <a:latin typeface="Cambria Math" charset="0"/>
                            <a:ea typeface="Calibri" pitchFamily="34" charset="0"/>
                            <a:cs typeface="Times New Roman" pitchFamily="18" charset="0"/>
                          </a:rPr>
                          <m:t>𝒋</m:t>
                        </m:r>
                      </m:sub>
                    </m:sSub>
                  </m:oMath>
                </a14:m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9512" y="1844824"/>
                <a:ext cx="6480720" cy="860748"/>
              </a:xfrm>
              <a:prstGeom prst="rect">
                <a:avLst/>
              </a:prstGeom>
              <a:blipFill>
                <a:blip r:embed="rId4"/>
                <a:stretch>
                  <a:fillRect l="-1313" t="-4895" b="-11888"/>
                </a:stretch>
              </a:blip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 bwMode="auto">
              <a:xfrm>
                <a:off x="179512" y="5766355"/>
                <a:ext cx="5688426" cy="83099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457200" indent="-457200" fontAlgn="base">
                  <a:spcBef>
                    <a:spcPct val="0"/>
                  </a:spcBef>
                  <a:spcAft>
                    <a:spcPct val="0"/>
                  </a:spcAft>
                  <a:buFont typeface="+mj-lt"/>
                  <a:buAutoNum type="arabicPeriod"/>
                </a:pP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When does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  <a:ea typeface="Calibri" pitchFamily="34" charset="0"/>
                        <a:cs typeface="Times New Roman" pitchFamily="18" charset="0"/>
                      </a:rPr>
                      <m:t>𝐴</m:t>
                    </m:r>
                  </m:oMath>
                </a14:m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have approx. DB scaling?</a:t>
                </a:r>
              </a:p>
              <a:p>
                <a:pPr marL="457200" indent="-457200" fontAlgn="base">
                  <a:spcBef>
                    <a:spcPct val="0"/>
                  </a:spcBef>
                  <a:spcAft>
                    <a:spcPct val="0"/>
                  </a:spcAft>
                  <a:buFont typeface="+mj-lt"/>
                  <a:buAutoNum type="arabicPeriod"/>
                </a:pP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Can we find it efficiently?</a:t>
                </a:r>
                <a:r>
                  <a:rPr lang="en-US" sz="2400" dirty="0">
                    <a:solidFill>
                      <a:srgbClr val="FF0000"/>
                    </a:solidFill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9512" y="5766355"/>
                <a:ext cx="5688426" cy="830997"/>
              </a:xfrm>
              <a:prstGeom prst="rect">
                <a:avLst/>
              </a:prstGeom>
              <a:blipFill>
                <a:blip r:embed="rId5"/>
                <a:stretch>
                  <a:fillRect l="-1603" t="-5797" b="-15217"/>
                </a:stretch>
              </a:blip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 bwMode="auto">
              <a:xfrm>
                <a:off x="107504" y="2852936"/>
                <a:ext cx="6192688" cy="46166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charset="0"/>
                        <a:ea typeface="Calibri" pitchFamily="34" charset="0"/>
                        <a:cs typeface="Times New Roman" pitchFamily="18" charset="0"/>
                      </a:rPr>
                      <m:t>𝑨</m:t>
                    </m:r>
                  </m:oMath>
                </a14:m>
                <a:r>
                  <a:rPr lang="en-US" sz="2400" b="1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</a:t>
                </a: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has DB scaling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  <a:ea typeface="Calibri" pitchFamily="34" charset="0"/>
                        <a:cs typeface="Times New Roman" pitchFamily="18" charset="0"/>
                      </a:rPr>
                      <m:t>∃</m:t>
                    </m:r>
                  </m:oMath>
                </a14:m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scaling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charset="0"/>
                        <a:ea typeface="Calibri" pitchFamily="34" charset="0"/>
                        <a:cs typeface="Times New Roman" pitchFamily="18" charset="0"/>
                      </a:rPr>
                      <m:t>𝑩</m:t>
                    </m:r>
                  </m:oMath>
                </a14:m>
                <a:r>
                  <a:rPr lang="en-US" sz="2400" b="1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</a:t>
                </a: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of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charset="0"/>
                        <a:ea typeface="Calibri" pitchFamily="34" charset="0"/>
                        <a:cs typeface="Times New Roman" pitchFamily="18" charset="0"/>
                      </a:rPr>
                      <m:t>𝑨</m:t>
                    </m:r>
                  </m:oMath>
                </a14:m>
                <a:r>
                  <a:rPr lang="en-US" sz="2400" b="1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s.t.</a:t>
                </a: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charset="0"/>
                        <a:ea typeface="Calibri" pitchFamily="34" charset="0"/>
                        <a:cs typeface="Times New Roman" pitchFamily="18" charset="0"/>
                      </a:rPr>
                      <m:t>𝑩</m:t>
                    </m:r>
                  </m:oMath>
                </a14:m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is DB. </a:t>
                </a:r>
                <a:endParaRPr lang="en-US" sz="2400" b="1" dirty="0">
                  <a:latin typeface="Calibri" pitchFamily="34" charset="0"/>
                  <a:ea typeface="Calibri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7504" y="2852936"/>
                <a:ext cx="6192688" cy="461665"/>
              </a:xfrm>
              <a:prstGeom prst="rect">
                <a:avLst/>
              </a:prstGeom>
              <a:blipFill>
                <a:blip r:embed="rId6"/>
                <a:stretch>
                  <a:fillRect l="-197" t="-8974" b="-26923"/>
                </a:stretch>
              </a:blip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/>
          <p:cNvGrpSpPr/>
          <p:nvPr/>
        </p:nvGrpSpPr>
        <p:grpSpPr>
          <a:xfrm>
            <a:off x="7126440" y="1124744"/>
            <a:ext cx="1838048" cy="1828800"/>
            <a:chOff x="6513940" y="2747790"/>
            <a:chExt cx="1838048" cy="1828800"/>
          </a:xfrm>
        </p:grpSpPr>
        <p:sp>
          <p:nvSpPr>
            <p:cNvPr id="12" name="Rectangle 11"/>
            <p:cNvSpPr/>
            <p:nvPr/>
          </p:nvSpPr>
          <p:spPr>
            <a:xfrm>
              <a:off x="6518564" y="3662190"/>
              <a:ext cx="919024" cy="9144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0000FF"/>
                  </a:solidFill>
                </a:rPr>
                <a:t>2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432964" y="3662190"/>
              <a:ext cx="919024" cy="9144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0000FF"/>
                  </a:solidFill>
                </a:rPr>
                <a:t>1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513940" y="2747790"/>
              <a:ext cx="919024" cy="9144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0000FF"/>
                  </a:solidFill>
                </a:rPr>
                <a:t>1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428340" y="2747790"/>
              <a:ext cx="919024" cy="9144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0000FF"/>
                  </a:solidFill>
                </a:rPr>
                <a:t>2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547602" y="3169568"/>
            <a:ext cx="2382726" cy="3139752"/>
            <a:chOff x="6547602" y="3169568"/>
            <a:chExt cx="2382726" cy="3139752"/>
          </a:xfrm>
        </p:grpSpPr>
        <p:grpSp>
          <p:nvGrpSpPr>
            <p:cNvPr id="20" name="Group 19"/>
            <p:cNvGrpSpPr/>
            <p:nvPr/>
          </p:nvGrpSpPr>
          <p:grpSpPr>
            <a:xfrm>
              <a:off x="7092280" y="4480520"/>
              <a:ext cx="1838048" cy="1828800"/>
              <a:chOff x="6513940" y="2747790"/>
              <a:chExt cx="1838048" cy="1828800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6518564" y="3662190"/>
                <a:ext cx="919024" cy="91440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rgbClr val="0000FF"/>
                    </a:solidFill>
                  </a:rPr>
                  <a:t>4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7432964" y="3662190"/>
                <a:ext cx="919024" cy="91440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rgbClr val="0000FF"/>
                    </a:solidFill>
                  </a:rPr>
                  <a:t>1/2</a:t>
                </a: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6513940" y="2747790"/>
                <a:ext cx="919024" cy="91440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rgbClr val="0000FF"/>
                    </a:solidFill>
                  </a:rPr>
                  <a:t>2</a:t>
                </a: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7428340" y="2747790"/>
                <a:ext cx="919024" cy="91440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rgbClr val="0000FF"/>
                    </a:solidFill>
                  </a:rPr>
                  <a:t>1</a:t>
                </a:r>
              </a:p>
            </p:txBody>
          </p:sp>
        </p:grpSp>
        <p:sp>
          <p:nvSpPr>
            <p:cNvPr id="17" name="Right Arrow 16"/>
            <p:cNvSpPr/>
            <p:nvPr/>
          </p:nvSpPr>
          <p:spPr>
            <a:xfrm rot="16200000">
              <a:off x="7633790" y="3322438"/>
              <a:ext cx="763488" cy="457748"/>
            </a:xfrm>
            <a:prstGeom prst="rightArrow">
              <a:avLst/>
            </a:prstGeom>
            <a:solidFill>
              <a:srgbClr val="80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800000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 bwMode="auto">
            <a:xfrm>
              <a:off x="7303495" y="4005064"/>
              <a:ext cx="518092" cy="3693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1/2</a:t>
              </a:r>
            </a:p>
          </p:txBody>
        </p:sp>
        <p:sp>
          <p:nvSpPr>
            <p:cNvPr id="26" name="TextBox 25"/>
            <p:cNvSpPr txBox="1"/>
            <p:nvPr/>
          </p:nvSpPr>
          <p:spPr bwMode="auto">
            <a:xfrm>
              <a:off x="8343383" y="4005064"/>
              <a:ext cx="301686" cy="3693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b="1" dirty="0">
                  <a:solidFill>
                    <a:srgbClr val="FF0000"/>
                  </a:solidFill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2</a:t>
              </a:r>
              <a:endParaRPr kumimoji="0" lang="en-US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 bwMode="auto">
            <a:xfrm>
              <a:off x="6547602" y="4715852"/>
              <a:ext cx="301686" cy="3693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1</a:t>
              </a:r>
            </a:p>
          </p:txBody>
        </p:sp>
        <p:sp>
          <p:nvSpPr>
            <p:cNvPr id="28" name="TextBox 27"/>
            <p:cNvSpPr txBox="1"/>
            <p:nvPr/>
          </p:nvSpPr>
          <p:spPr bwMode="auto">
            <a:xfrm>
              <a:off x="6547602" y="5651956"/>
              <a:ext cx="301686" cy="3693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1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D13D99C-0DB3-4322-BC61-44096A6C79AC}"/>
                  </a:ext>
                </a:extLst>
              </p:cNvPr>
              <p:cNvSpPr txBox="1"/>
              <p:nvPr/>
            </p:nvSpPr>
            <p:spPr bwMode="auto">
              <a:xfrm>
                <a:off x="107503" y="4686235"/>
                <a:ext cx="5976665" cy="83099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charset="0"/>
                        <a:ea typeface="Calibri" pitchFamily="34" charset="0"/>
                        <a:cs typeface="Times New Roman" pitchFamily="18" charset="0"/>
                      </a:rPr>
                      <m:t>𝑨</m:t>
                    </m:r>
                  </m:oMath>
                </a14:m>
                <a:r>
                  <a:rPr lang="en-US" sz="2400" b="1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</a:t>
                </a: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has approx. DB scaling if 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∀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𝝐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&gt;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𝟎</m:t>
                    </m:r>
                  </m:oMath>
                </a14:m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 there is scaling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charset="0"/>
                            <a:ea typeface="Calibri" pitchFamily="34" charset="0"/>
                            <a:cs typeface="Times New Roman" pitchFamily="18" charset="0"/>
                          </a:rPr>
                          <m:t>𝑩</m:t>
                        </m:r>
                      </m:e>
                      <m:sub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𝝐</m:t>
                        </m:r>
                      </m:sub>
                    </m:sSub>
                  </m:oMath>
                </a14:m>
                <a:r>
                  <a:rPr lang="en-US" sz="2400" b="1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</a:t>
                </a: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of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charset="0"/>
                        <a:ea typeface="Calibri" pitchFamily="34" charset="0"/>
                        <a:cs typeface="Times New Roman" pitchFamily="18" charset="0"/>
                      </a:rPr>
                      <m:t>𝑨</m:t>
                    </m:r>
                  </m:oMath>
                </a14:m>
                <a:r>
                  <a:rPr lang="en-US" sz="2400" b="1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s.t.</a:t>
                </a: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𝐝𝐛</m:t>
                    </m:r>
                    <m:d>
                      <m:d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0" smtClean="0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𝐁</m:t>
                            </m:r>
                          </m:e>
                          <m:sub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𝝐</m:t>
                            </m:r>
                          </m:sub>
                        </m:sSub>
                      </m:e>
                    </m:d>
                    <m:r>
                      <a:rPr lang="en-US" sz="2400" b="1" i="0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&lt;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𝝐</m:t>
                    </m:r>
                  </m:oMath>
                </a14:m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.</a:t>
                </a:r>
                <a:endParaRPr lang="en-US" sz="2400" b="1" dirty="0">
                  <a:latin typeface="Calibri" pitchFamily="34" charset="0"/>
                  <a:ea typeface="Calibri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D13D99C-0DB3-4322-BC61-44096A6C79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7503" y="4686235"/>
                <a:ext cx="5976665" cy="830997"/>
              </a:xfrm>
              <a:prstGeom prst="rect">
                <a:avLst/>
              </a:prstGeom>
              <a:blipFill>
                <a:blip r:embed="rId7"/>
                <a:stretch>
                  <a:fillRect l="-1527" t="-5072" b="-15217"/>
                </a:stretch>
              </a:blip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E4B463D-D8A7-4509-93B4-1FEA5E357C76}"/>
                  </a:ext>
                </a:extLst>
              </p:cNvPr>
              <p:cNvSpPr txBox="1"/>
              <p:nvPr/>
            </p:nvSpPr>
            <p:spPr bwMode="auto">
              <a:xfrm>
                <a:off x="107504" y="3466206"/>
                <a:ext cx="6552728" cy="104291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𝒅𝒃</m:t>
                      </m:r>
                      <m:d>
                        <m:dPr>
                          <m:ctrlPr>
                            <a:rPr lang="en-US" sz="2200" b="1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2200" b="1" i="1" smtClean="0">
                              <a:latin typeface="Cambria Math" charset="0"/>
                              <a:ea typeface="Calibri" pitchFamily="34" charset="0"/>
                              <a:cs typeface="Times New Roman" pitchFamily="18" charset="0"/>
                            </a:rPr>
                            <m:t>𝑨</m:t>
                          </m:r>
                        </m:e>
                      </m:d>
                      <m:r>
                        <a:rPr lang="en-US" sz="2200" b="1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200" b="1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200" b="1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𝒊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sz="2200" b="1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200" b="1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200" b="1" i="1" smtClean="0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sz="2200" b="1" i="1" smtClean="0">
                                              <a:latin typeface="Cambria Math" panose="02040503050406030204" pitchFamily="18" charset="0"/>
                                              <a:cs typeface="Times New Roman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200" b="1" i="1" smtClean="0">
                                              <a:latin typeface="Cambria Math" panose="02040503050406030204" pitchFamily="18" charset="0"/>
                                              <a:cs typeface="Times New Roman" pitchFamily="18" charset="0"/>
                                            </a:rPr>
                                            <m:t>𝒓</m:t>
                                          </m:r>
                                        </m:e>
                                        <m:sub>
                                          <m:r>
                                            <a:rPr lang="en-US" sz="2200" b="1" i="1" smtClean="0">
                                              <a:latin typeface="Cambria Math" panose="02040503050406030204" pitchFamily="18" charset="0"/>
                                              <a:cs typeface="Times New Roman" pitchFamily="18" charset="0"/>
                                            </a:rPr>
                                            <m:t>𝒊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sz="2200" b="1" i="1" smtClean="0">
                                              <a:latin typeface="Cambria Math" panose="02040503050406030204" pitchFamily="18" charset="0"/>
                                              <a:cs typeface="Times New Roman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begChr m:val="|"/>
                                              <m:endChr m:val="|"/>
                                              <m:ctrlPr>
                                                <a:rPr lang="en-US" sz="2200" b="1" i="1" smtClean="0">
                                                  <a:latin typeface="Cambria Math" panose="02040503050406030204" pitchFamily="18" charset="0"/>
                                                  <a:cs typeface="Times New Roman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d>
                                                <m:dPr>
                                                  <m:begChr m:val="|"/>
                                                  <m:endChr m:val="|"/>
                                                  <m:ctrlPr>
                                                    <a:rPr lang="en-US" sz="2200" b="1" i="1" smtClean="0">
                                                      <a:latin typeface="Cambria Math" panose="02040503050406030204" pitchFamily="18" charset="0"/>
                                                      <a:cs typeface="Times New Roman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sz="2200" b="1" i="1" smtClean="0">
                                                      <a:latin typeface="Cambria Math" panose="02040503050406030204" pitchFamily="18" charset="0"/>
                                                      <a:cs typeface="Times New Roman" pitchFamily="18" charset="0"/>
                                                    </a:rPr>
                                                    <m:t>𝑨</m:t>
                                                  </m:r>
                                                </m:e>
                                              </m:d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US" sz="2200" b="1" i="1" smtClean="0">
                                              <a:latin typeface="Cambria Math" panose="02040503050406030204" pitchFamily="18" charset="0"/>
                                              <a:cs typeface="Times New Roman" pitchFamily="18" charset="0"/>
                                            </a:rPr>
                                            <m:t>𝟐</m:t>
                                          </m:r>
                                        </m:sup>
                                      </m:sSup>
                                    </m:den>
                                  </m:f>
                                  <m:r>
                                    <a:rPr lang="en-US" sz="2200" b="1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2200" b="1" i="1" smtClean="0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200" b="1" i="1" smtClean="0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𝟏</m:t>
                                      </m:r>
                                    </m:num>
                                    <m:den>
                                      <m:r>
                                        <a:rPr lang="en-US" sz="2200" b="1" i="1" smtClean="0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𝒏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2200" b="1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200" b="1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+</m:t>
                          </m:r>
                        </m:e>
                      </m:nary>
                      <m:nary>
                        <m:naryPr>
                          <m:chr m:val="∑"/>
                          <m:supHide m:val="on"/>
                          <m:ctrlPr>
                            <a:rPr lang="en-US" sz="2200" b="1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200" b="1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𝒋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sz="2200" b="1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200" b="1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200" b="1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sz="2200" b="1" i="1">
                                              <a:latin typeface="Cambria Math" panose="02040503050406030204" pitchFamily="18" charset="0"/>
                                              <a:cs typeface="Times New Roman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200" b="1" i="1" smtClean="0">
                                              <a:latin typeface="Cambria Math" panose="02040503050406030204" pitchFamily="18" charset="0"/>
                                              <a:cs typeface="Times New Roman" pitchFamily="18" charset="0"/>
                                            </a:rPr>
                                            <m:t>𝒄</m:t>
                                          </m:r>
                                        </m:e>
                                        <m:sub>
                                          <m:r>
                                            <a:rPr lang="en-US" sz="2200" b="1" i="1" smtClean="0">
                                              <a:latin typeface="Cambria Math" panose="02040503050406030204" pitchFamily="18" charset="0"/>
                                              <a:cs typeface="Times New Roman" pitchFamily="18" charset="0"/>
                                            </a:rPr>
                                            <m:t>𝒋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sz="2200" b="1" i="1">
                                              <a:latin typeface="Cambria Math" panose="02040503050406030204" pitchFamily="18" charset="0"/>
                                              <a:cs typeface="Times New Roman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begChr m:val="|"/>
                                              <m:endChr m:val="|"/>
                                              <m:ctrlPr>
                                                <a:rPr lang="en-US" sz="2200" b="1" i="1">
                                                  <a:latin typeface="Cambria Math" panose="02040503050406030204" pitchFamily="18" charset="0"/>
                                                  <a:cs typeface="Times New Roman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d>
                                                <m:dPr>
                                                  <m:begChr m:val="|"/>
                                                  <m:endChr m:val="|"/>
                                                  <m:ctrlPr>
                                                    <a:rPr lang="en-US" sz="2200" b="1" i="1">
                                                      <a:latin typeface="Cambria Math" panose="02040503050406030204" pitchFamily="18" charset="0"/>
                                                      <a:cs typeface="Times New Roman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sz="2200" b="1" i="1">
                                                      <a:latin typeface="Cambria Math" panose="02040503050406030204" pitchFamily="18" charset="0"/>
                                                      <a:cs typeface="Times New Roman" pitchFamily="18" charset="0"/>
                                                    </a:rPr>
                                                    <m:t>𝑨</m:t>
                                                  </m:r>
                                                </m:e>
                                              </m:d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US" sz="2200" b="1" i="1">
                                              <a:latin typeface="Cambria Math" panose="02040503050406030204" pitchFamily="18" charset="0"/>
                                              <a:cs typeface="Times New Roman" pitchFamily="18" charset="0"/>
                                            </a:rPr>
                                            <m:t>𝟐</m:t>
                                          </m:r>
                                        </m:sup>
                                      </m:sSup>
                                    </m:den>
                                  </m:f>
                                  <m:r>
                                    <a:rPr lang="en-US" sz="2200" b="1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2200" b="1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200" b="1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𝟏</m:t>
                                      </m:r>
                                    </m:num>
                                    <m:den>
                                      <m:r>
                                        <a:rPr lang="en-US" sz="2200" b="1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𝒏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2200" b="1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200" b="1" dirty="0">
                  <a:latin typeface="Calibri" pitchFamily="34" charset="0"/>
                  <a:ea typeface="Calibri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E4B463D-D8A7-4509-93B4-1FEA5E357C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7504" y="3466206"/>
                <a:ext cx="6552728" cy="104291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B2E2620-A039-43A1-BF38-076A10111DC8}"/>
                  </a:ext>
                </a:extLst>
              </p14:cNvPr>
              <p14:cNvContentPartPr/>
              <p14:nvPr/>
            </p14:nvContentPartPr>
            <p14:xfrm>
              <a:off x="563400" y="1772640"/>
              <a:ext cx="8210520" cy="48456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B2E2620-A039-43A1-BF38-076A10111DC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54040" y="1763280"/>
                <a:ext cx="8229240" cy="4864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41240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7" grpId="0" animBg="1"/>
      <p:bldP spid="9" grpId="0" animBg="1"/>
      <p:bldP spid="25" grpId="0" animBg="1"/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Matrix Balancing - examples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6118328" y="4840560"/>
            <a:ext cx="1838048" cy="1828800"/>
            <a:chOff x="6513940" y="2747790"/>
            <a:chExt cx="1838048" cy="1828800"/>
          </a:xfrm>
        </p:grpSpPr>
        <p:sp>
          <p:nvSpPr>
            <p:cNvPr id="12" name="Rectangle 11"/>
            <p:cNvSpPr/>
            <p:nvPr/>
          </p:nvSpPr>
          <p:spPr>
            <a:xfrm>
              <a:off x="6518564" y="3662190"/>
              <a:ext cx="919024" cy="9144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0000FF"/>
                  </a:solidFill>
                </a:rPr>
                <a:t>0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432964" y="3662190"/>
              <a:ext cx="919024" cy="9144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0000FF"/>
                  </a:solidFill>
                </a:rPr>
                <a:t>1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513940" y="2747790"/>
              <a:ext cx="919024" cy="9144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0000FF"/>
                  </a:solidFill>
                </a:rPr>
                <a:t>1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/>
                <p:cNvSpPr/>
                <p:nvPr/>
              </p:nvSpPr>
              <p:spPr>
                <a:xfrm>
                  <a:off x="7428340" y="2747790"/>
                  <a:ext cx="919024" cy="914400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ϵ</m:t>
                            </m:r>
                          </m:e>
                          <m:sup>
                            <m:r>
                              <a:rPr lang="en-US" sz="24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oMath>
                    </m:oMathPara>
                  </a14:m>
                  <a:endParaRPr lang="en-US" sz="2400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28340" y="2747790"/>
                  <a:ext cx="919024" cy="91440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DF65D41-B849-4AAD-9BB8-0A3FEDFC5B52}"/>
              </a:ext>
            </a:extLst>
          </p:cNvPr>
          <p:cNvGrpSpPr/>
          <p:nvPr/>
        </p:nvGrpSpPr>
        <p:grpSpPr>
          <a:xfrm>
            <a:off x="5498006" y="908720"/>
            <a:ext cx="2490125" cy="2304256"/>
            <a:chOff x="6376115" y="4077072"/>
            <a:chExt cx="2490125" cy="2304256"/>
          </a:xfrm>
        </p:grpSpPr>
        <p:sp>
          <p:nvSpPr>
            <p:cNvPr id="21" name="Rectangle 20"/>
            <p:cNvSpPr/>
            <p:nvPr/>
          </p:nvSpPr>
          <p:spPr>
            <a:xfrm>
              <a:off x="7032816" y="5466928"/>
              <a:ext cx="919024" cy="9144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0000FF"/>
                  </a:solidFill>
                </a:rPr>
                <a:t>0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947216" y="5466928"/>
              <a:ext cx="919024" cy="9144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0000FF"/>
                  </a:solidFill>
                </a:rPr>
                <a:t>1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028192" y="4552528"/>
              <a:ext cx="919024" cy="9144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0000FF"/>
                  </a:solidFill>
                </a:rPr>
                <a:t>1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942592" y="4552528"/>
              <a:ext cx="919024" cy="9144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0000FF"/>
                  </a:solidFill>
                </a:rPr>
                <a:t>1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 bwMode="auto">
                <a:xfrm>
                  <a:off x="7240214" y="4077072"/>
                  <a:ext cx="516488" cy="36933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b="1" dirty="0">
                      <a:solidFill>
                        <a:srgbClr val="FF0000"/>
                      </a:solidFill>
                      <a:latin typeface="Calibri" pitchFamily="34" charset="0"/>
                      <a:ea typeface="Calibri" pitchFamily="34" charset="0"/>
                      <a:cs typeface="Times New Roman" pitchFamily="18" charset="0"/>
                    </a:rPr>
                    <a:t>1/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𝝐</m:t>
                      </m:r>
                    </m:oMath>
                  </a14:m>
                  <a:endParaRPr kumimoji="0" lang="en-US" b="1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libri" pitchFamily="34" charset="0"/>
                    <a:ea typeface="Calibri" pitchFamily="34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240214" y="4077072"/>
                  <a:ext cx="516488" cy="369332"/>
                </a:xfrm>
                <a:prstGeom prst="rect">
                  <a:avLst/>
                </a:prstGeom>
                <a:blipFill>
                  <a:blip r:embed="rId4"/>
                  <a:stretch>
                    <a:fillRect l="-9302" t="-6349" b="-22222"/>
                  </a:stretch>
                </a:blip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 bwMode="auto">
                <a:xfrm>
                  <a:off x="8253648" y="4077072"/>
                  <a:ext cx="352981" cy="36933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b="1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𝝐</m:t>
                        </m:r>
                      </m:oMath>
                    </m:oMathPara>
                  </a14:m>
                  <a:endParaRPr kumimoji="0" lang="en-US" b="1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libri" pitchFamily="34" charset="0"/>
                    <a:ea typeface="Calibri" pitchFamily="34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253648" y="4077072"/>
                  <a:ext cx="352981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 bwMode="auto">
                <a:xfrm>
                  <a:off x="6458221" y="4787860"/>
                  <a:ext cx="352276" cy="36933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b="1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𝝐</m:t>
                        </m:r>
                      </m:oMath>
                    </m:oMathPara>
                  </a14:m>
                  <a:endParaRPr kumimoji="0" lang="en-US" b="1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libri" pitchFamily="34" charset="0"/>
                    <a:ea typeface="Calibri" pitchFamily="34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458221" y="4787860"/>
                  <a:ext cx="352276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 bwMode="auto">
                <a:xfrm>
                  <a:off x="6376115" y="5723964"/>
                  <a:ext cx="516488" cy="36933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b="1" dirty="0">
                      <a:solidFill>
                        <a:srgbClr val="FF0000"/>
                      </a:solidFill>
                      <a:latin typeface="Calibri" pitchFamily="34" charset="0"/>
                      <a:ea typeface="Calibri" pitchFamily="34" charset="0"/>
                      <a:cs typeface="Times New Roman" pitchFamily="18" charset="0"/>
                    </a:rPr>
                    <a:t>1/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𝝐</m:t>
                      </m:r>
                    </m:oMath>
                  </a14:m>
                  <a:endParaRPr kumimoji="0" lang="en-US" b="1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libri" pitchFamily="34" charset="0"/>
                    <a:ea typeface="Calibri" pitchFamily="34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376115" y="5723964"/>
                  <a:ext cx="516488" cy="369332"/>
                </a:xfrm>
                <a:prstGeom prst="rect">
                  <a:avLst/>
                </a:prstGeom>
                <a:blipFill>
                  <a:blip r:embed="rId7"/>
                  <a:stretch>
                    <a:fillRect l="-9195" t="-6349" b="-22222"/>
                  </a:stretch>
                </a:blip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DFD80D4-A3E1-47C7-AF35-DA9B9719E0B7}"/>
              </a:ext>
            </a:extLst>
          </p:cNvPr>
          <p:cNvGrpSpPr/>
          <p:nvPr/>
        </p:nvGrpSpPr>
        <p:grpSpPr>
          <a:xfrm>
            <a:off x="1896528" y="4768552"/>
            <a:ext cx="2387440" cy="1828800"/>
            <a:chOff x="6513940" y="2747790"/>
            <a:chExt cx="1838048" cy="18288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345A8204-46AD-4C8E-A62C-83B987F0FC27}"/>
                    </a:ext>
                  </a:extLst>
                </p:cNvPr>
                <p:cNvSpPr/>
                <p:nvPr/>
              </p:nvSpPr>
              <p:spPr>
                <a:xfrm>
                  <a:off x="6518564" y="3662190"/>
                  <a:ext cx="919024" cy="914400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ad>
                          <m:radPr>
                            <m:degHide m:val="on"/>
                            <m:ctrlPr>
                              <a:rPr lang="en-US" sz="24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rad>
                        <m:r>
                          <a:rPr lang="en-US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oMath>
                    </m:oMathPara>
                  </a14:m>
                  <a:endParaRPr lang="en-US" sz="2400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345A8204-46AD-4C8E-A62C-83B987F0FC2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18564" y="3662190"/>
                  <a:ext cx="919024" cy="91440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FD4F8B1C-91FB-4B35-BA15-D0154568B056}"/>
                    </a:ext>
                  </a:extLst>
                </p:cNvPr>
                <p:cNvSpPr/>
                <p:nvPr/>
              </p:nvSpPr>
              <p:spPr>
                <a:xfrm>
                  <a:off x="7432964" y="3662190"/>
                  <a:ext cx="919024" cy="914400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+√</m:t>
                        </m:r>
                        <m:r>
                          <a:rPr lang="en-US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oMath>
                    </m:oMathPara>
                  </a14:m>
                  <a:endParaRPr lang="en-US" sz="2400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FD4F8B1C-91FB-4B35-BA15-D0154568B05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32964" y="3662190"/>
                  <a:ext cx="919024" cy="91440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AA824147-42D8-409C-AD20-41140542FE60}"/>
                    </a:ext>
                  </a:extLst>
                </p:cNvPr>
                <p:cNvSpPr/>
                <p:nvPr/>
              </p:nvSpPr>
              <p:spPr>
                <a:xfrm>
                  <a:off x="6513940" y="2747790"/>
                  <a:ext cx="919024" cy="914400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+√</m:t>
                        </m:r>
                        <m:r>
                          <a:rPr lang="en-US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oMath>
                    </m:oMathPara>
                  </a14:m>
                  <a:endParaRPr lang="en-US" sz="2400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AA824147-42D8-409C-AD20-41140542FE6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13940" y="2747790"/>
                  <a:ext cx="919024" cy="91440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E59551E5-4700-43E9-A8B2-5D62768699C6}"/>
                    </a:ext>
                  </a:extLst>
                </p:cNvPr>
                <p:cNvSpPr/>
                <p:nvPr/>
              </p:nvSpPr>
              <p:spPr>
                <a:xfrm>
                  <a:off x="7428340" y="2747790"/>
                  <a:ext cx="919024" cy="914400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ad>
                          <m:radPr>
                            <m:degHide m:val="on"/>
                            <m:ctrlPr>
                              <a:rPr lang="en-US" sz="24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rad>
                        <m:r>
                          <a:rPr lang="en-US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oMath>
                    </m:oMathPara>
                  </a14:m>
                  <a:endParaRPr lang="en-US" sz="2400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E59551E5-4700-43E9-A8B2-5D62768699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28340" y="2747790"/>
                  <a:ext cx="919024" cy="914400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6BA3578-825B-4B64-A4A3-03F272943F47}"/>
              </a:ext>
            </a:extLst>
          </p:cNvPr>
          <p:cNvGrpSpPr/>
          <p:nvPr/>
        </p:nvGrpSpPr>
        <p:grpSpPr>
          <a:xfrm>
            <a:off x="395535" y="980728"/>
            <a:ext cx="3770925" cy="2304256"/>
            <a:chOff x="5616016" y="4077072"/>
            <a:chExt cx="3250224" cy="2304256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DCDF53E9-A2C8-49EE-878D-B2E41E173E27}"/>
                </a:ext>
              </a:extLst>
            </p:cNvPr>
            <p:cNvSpPr/>
            <p:nvPr/>
          </p:nvSpPr>
          <p:spPr>
            <a:xfrm>
              <a:off x="7032816" y="5466928"/>
              <a:ext cx="919024" cy="9144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>
                  <a:solidFill>
                    <a:srgbClr val="0000FF"/>
                  </a:solidFill>
                </a:rPr>
                <a:t>1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67A396F9-685E-4651-97F8-C66E786157C4}"/>
                </a:ext>
              </a:extLst>
            </p:cNvPr>
            <p:cNvSpPr/>
            <p:nvPr/>
          </p:nvSpPr>
          <p:spPr>
            <a:xfrm>
              <a:off x="7947216" y="5466928"/>
              <a:ext cx="919024" cy="9144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>
                  <a:solidFill>
                    <a:srgbClr val="0000FF"/>
                  </a:solidFill>
                </a:rPr>
                <a:t>2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7DB94F73-4661-476C-8D5E-BA079C6C6294}"/>
                </a:ext>
              </a:extLst>
            </p:cNvPr>
            <p:cNvSpPr/>
            <p:nvPr/>
          </p:nvSpPr>
          <p:spPr>
            <a:xfrm>
              <a:off x="7028192" y="4552528"/>
              <a:ext cx="919024" cy="9144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>
                  <a:solidFill>
                    <a:srgbClr val="0000FF"/>
                  </a:solidFill>
                </a:rPr>
                <a:t>1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D69E6235-D6A8-4444-B0DC-0FAAD3E3D01E}"/>
                </a:ext>
              </a:extLst>
            </p:cNvPr>
            <p:cNvSpPr/>
            <p:nvPr/>
          </p:nvSpPr>
          <p:spPr>
            <a:xfrm>
              <a:off x="7942592" y="4552528"/>
              <a:ext cx="919024" cy="9144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>
                  <a:solidFill>
                    <a:srgbClr val="0000FF"/>
                  </a:solidFill>
                </a:rPr>
                <a:t>1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8105811D-8F78-45D3-84B3-8952DF9A7D05}"/>
                    </a:ext>
                  </a:extLst>
                </p:cNvPr>
                <p:cNvSpPr txBox="1"/>
                <p:nvPr/>
              </p:nvSpPr>
              <p:spPr bwMode="auto">
                <a:xfrm>
                  <a:off x="7248932" y="4077072"/>
                  <a:ext cx="499054" cy="38997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b="1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√</m:t>
                        </m:r>
                        <m:r>
                          <a:rPr kumimoji="0" lang="en-US" b="1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𝟐</m:t>
                        </m:r>
                        <m:r>
                          <a:rPr kumimoji="0" lang="en-US" b="1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 </m:t>
                        </m:r>
                      </m:oMath>
                    </m:oMathPara>
                  </a14:m>
                  <a:endParaRPr kumimoji="0" lang="en-US" b="1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libri" pitchFamily="34" charset="0"/>
                    <a:ea typeface="Calibri" pitchFamily="34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8105811D-8F78-45D3-84B3-8952DF9A7D0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248932" y="4077072"/>
                  <a:ext cx="499054" cy="389979"/>
                </a:xfrm>
                <a:prstGeom prst="rect">
                  <a:avLst/>
                </a:prstGeom>
                <a:blipFill>
                  <a:blip r:embed="rId12"/>
                  <a:stretch>
                    <a:fillRect l="-3093" b="-3030"/>
                  </a:stretch>
                </a:blip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04771BC7-2B90-409B-8D2A-87AF10FD8CAA}"/>
                </a:ext>
              </a:extLst>
            </p:cNvPr>
            <p:cNvSpPr txBox="1"/>
            <p:nvPr/>
          </p:nvSpPr>
          <p:spPr bwMode="auto">
            <a:xfrm>
              <a:off x="8279296" y="4077072"/>
              <a:ext cx="301685" cy="3693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1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CB4716E0-B7D8-4FBF-ABA1-09B32EB2B51E}"/>
                    </a:ext>
                  </a:extLst>
                </p:cNvPr>
                <p:cNvSpPr txBox="1"/>
                <p:nvPr/>
              </p:nvSpPr>
              <p:spPr bwMode="auto">
                <a:xfrm>
                  <a:off x="5740146" y="4787860"/>
                  <a:ext cx="921342" cy="40197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ad>
                          <m:radPr>
                            <m:degHide m:val="on"/>
                            <m:ctrlPr>
                              <a:rPr kumimoji="0" lang="en-US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kumimoji="0" lang="en-US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2</m:t>
                            </m:r>
                          </m:e>
                        </m:rad>
                        <m:r>
                          <a:rPr kumimoji="0" lang="en-US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−1</m:t>
                        </m:r>
                      </m:oMath>
                    </m:oMathPara>
                  </a14:m>
                  <a:endParaRPr kumimoji="0" lang="en-US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libri" pitchFamily="34" charset="0"/>
                    <a:ea typeface="Calibri" pitchFamily="34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CB4716E0-B7D8-4FBF-ABA1-09B32EB2B51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740146" y="4787860"/>
                  <a:ext cx="921342" cy="401970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65FC6953-FB8E-4C5E-9277-135EE305A127}"/>
                    </a:ext>
                  </a:extLst>
                </p:cNvPr>
                <p:cNvSpPr txBox="1"/>
                <p:nvPr/>
              </p:nvSpPr>
              <p:spPr bwMode="auto">
                <a:xfrm>
                  <a:off x="5616016" y="5723964"/>
                  <a:ext cx="1326086" cy="568617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kumimoji="0" lang="en-US" b="1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kumimoji="0" lang="en-US" b="1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itchFamily="34" charset="0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0" lang="en-US" b="1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itchFamily="34" charset="0"/>
                                    <a:cs typeface="Times New Roman" pitchFamily="18" charset="0"/>
                                  </a:rPr>
                                  <m:t>𝟐</m:t>
                                </m:r>
                                <m:r>
                                  <a:rPr kumimoji="0" lang="en-US" b="1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itchFamily="34" charset="0"/>
                                    <a:cs typeface="Times New Roman" pitchFamily="18" charset="0"/>
                                  </a:rPr>
                                  <m:t>+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kumimoji="0" lang="en-US" b="1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itchFamily="34" charset="0"/>
                                        <a:cs typeface="Times New Roman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kumimoji="0" lang="en-US" b="1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itchFamily="34" charset="0"/>
                                        <a:cs typeface="Times New Roman" pitchFamily="18" charset="0"/>
                                      </a:rPr>
                                      <m:t>𝟐</m:t>
                                    </m:r>
                                  </m:e>
                                </m:rad>
                              </m:e>
                            </m:d>
                          </m:e>
                          <m:sup>
                            <m:r>
                              <a:rPr kumimoji="0" lang="en-US" b="1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kumimoji="0" lang="en-US" b="1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𝟏</m:t>
                            </m:r>
                          </m:sup>
                        </m:sSup>
                      </m:oMath>
                    </m:oMathPara>
                  </a14:m>
                  <a:endParaRPr kumimoji="0" lang="en-US" b="1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libri" pitchFamily="34" charset="0"/>
                    <a:ea typeface="Calibri" pitchFamily="34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65FC6953-FB8E-4C5E-9277-135EE305A12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616016" y="5723964"/>
                  <a:ext cx="1326086" cy="568617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5" name="Right Arrow 16">
            <a:extLst>
              <a:ext uri="{FF2B5EF4-FFF2-40B4-BE49-F238E27FC236}">
                <a16:creationId xmlns:a16="http://schemas.microsoft.com/office/drawing/2014/main" id="{98C27EAA-FF01-4640-A6BC-B0794CF243D2}"/>
              </a:ext>
            </a:extLst>
          </p:cNvPr>
          <p:cNvSpPr/>
          <p:nvPr/>
        </p:nvSpPr>
        <p:spPr>
          <a:xfrm rot="5400000">
            <a:off x="6697686" y="3682478"/>
            <a:ext cx="763488" cy="457748"/>
          </a:xfrm>
          <a:prstGeom prst="rightArrow">
            <a:avLst/>
          </a:prstGeom>
          <a:solidFill>
            <a:srgbClr val="8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46" name="Right Arrow 16">
            <a:extLst>
              <a:ext uri="{FF2B5EF4-FFF2-40B4-BE49-F238E27FC236}">
                <a16:creationId xmlns:a16="http://schemas.microsoft.com/office/drawing/2014/main" id="{1F6251A9-D2DF-4EE3-90AD-F3258785F84B}"/>
              </a:ext>
            </a:extLst>
          </p:cNvPr>
          <p:cNvSpPr/>
          <p:nvPr/>
        </p:nvSpPr>
        <p:spPr>
          <a:xfrm rot="5400000">
            <a:off x="2723368" y="3717819"/>
            <a:ext cx="763488" cy="531081"/>
          </a:xfrm>
          <a:prstGeom prst="rightArrow">
            <a:avLst/>
          </a:prstGeom>
          <a:solidFill>
            <a:srgbClr val="8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800000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0256FF9-BEE5-4DB6-8029-84AF5D286512}"/>
                  </a:ext>
                </a:extLst>
              </p14:cNvPr>
              <p14:cNvContentPartPr/>
              <p14:nvPr/>
            </p14:nvContentPartPr>
            <p14:xfrm>
              <a:off x="5417280" y="833400"/>
              <a:ext cx="2343960" cy="22406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0256FF9-BEE5-4DB6-8029-84AF5D286512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407920" y="824040"/>
                <a:ext cx="2362680" cy="2259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69813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Matrix Balancing – Algorithm 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 bwMode="auto">
              <a:xfrm>
                <a:off x="467544" y="1052736"/>
                <a:ext cx="8568952" cy="46166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400" b="1" dirty="0">
                    <a:solidFill>
                      <a:srgbClr val="800000"/>
                    </a:solidFill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Problem: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charset="0"/>
                        <a:ea typeface="Calibri" pitchFamily="34" charset="0"/>
                        <a:cs typeface="Times New Roman" pitchFamily="18" charset="0"/>
                      </a:rPr>
                      <m:t>𝑨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∈</m:t>
                    </m:r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𝑴</m:t>
                        </m:r>
                      </m:e>
                      <m:sub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𝒏</m:t>
                        </m:r>
                      </m:sub>
                    </m:sSub>
                    <m:d>
                      <m:d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ℂ</m:t>
                        </m:r>
                      </m:e>
                    </m:d>
                    <m:r>
                      <a:rPr lang="en-US" sz="2400" b="1" i="1" smtClean="0">
                        <a:latin typeface="Cambria Math" charset="0"/>
                        <a:ea typeface="Calibri" pitchFamily="34" charset="0"/>
                        <a:cs typeface="Times New Roman" pitchFamily="18" charset="0"/>
                      </a:rPr>
                      <m:t>,</m:t>
                    </m:r>
                  </m:oMath>
                </a14:m>
                <a:r>
                  <a:rPr lang="en-US" sz="2400" b="1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𝝐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&gt;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𝟎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,</m:t>
                    </m:r>
                  </m:oMath>
                </a14:m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is there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𝜖</m:t>
                    </m:r>
                  </m:oMath>
                </a14:m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-scaling to DB? If yes, find it.</a:t>
                </a:r>
                <a:endParaRPr lang="en-US" sz="2400" b="1" dirty="0">
                  <a:latin typeface="Calibri" pitchFamily="34" charset="0"/>
                  <a:ea typeface="Calibri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7544" y="1052736"/>
                <a:ext cx="8568952" cy="461665"/>
              </a:xfrm>
              <a:prstGeom prst="rect">
                <a:avLst/>
              </a:prstGeom>
              <a:blipFill>
                <a:blip r:embed="rId3"/>
                <a:stretch>
                  <a:fillRect l="-1066" t="-9091" b="-28571"/>
                </a:stretch>
              </a:blip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 bwMode="auto">
              <a:xfrm>
                <a:off x="611560" y="1768748"/>
                <a:ext cx="7992888" cy="230832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400" b="1" dirty="0">
                    <a:solidFill>
                      <a:srgbClr val="800000"/>
                    </a:solidFill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Algorithm S [Kruithof’37, …, Sinkhorn’64]:</a:t>
                </a:r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   Repeat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charset="0"/>
                        <a:ea typeface="Calibri" pitchFamily="34" charset="0"/>
                        <a:cs typeface="Times New Roman" pitchFamily="18" charset="0"/>
                      </a:rPr>
                      <m:t>𝒌</m:t>
                    </m:r>
                  </m:oMath>
                </a14:m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times:</a:t>
                </a:r>
              </a:p>
              <a:p>
                <a:pPr marL="1371600" lvl="2" indent="-457200" fontAlgn="base">
                  <a:spcBef>
                    <a:spcPct val="0"/>
                  </a:spcBef>
                  <a:spcAft>
                    <a:spcPct val="0"/>
                  </a:spcAft>
                  <a:buFont typeface="+mj-lt"/>
                  <a:buAutoNum type="arabicPeriod"/>
                </a:pP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Normalize rows of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charset="0"/>
                        <a:ea typeface="Calibri" pitchFamily="34" charset="0"/>
                        <a:cs typeface="Times New Roman" pitchFamily="18" charset="0"/>
                      </a:rPr>
                      <m:t>𝑨</m:t>
                    </m:r>
                  </m:oMath>
                </a14:m>
                <a:r>
                  <a:rPr lang="en-US" sz="2400" b="1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</a:t>
                </a: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(</a:t>
                </a:r>
                <a:r>
                  <a:rPr lang="en-US" sz="2400" u="sng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make norm of rows equal</a:t>
                </a: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)</a:t>
                </a:r>
              </a:p>
              <a:p>
                <a:pPr marL="1371600" lvl="2" indent="-457200" fontAlgn="base">
                  <a:spcBef>
                    <a:spcPct val="0"/>
                  </a:spcBef>
                  <a:spcAft>
                    <a:spcPct val="0"/>
                  </a:spcAft>
                  <a:buFont typeface="+mj-lt"/>
                  <a:buAutoNum type="arabicPeriod"/>
                </a:pP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Normalize columns of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charset="0"/>
                        <a:ea typeface="Calibri" pitchFamily="34" charset="0"/>
                        <a:cs typeface="Times New Roman" pitchFamily="18" charset="0"/>
                      </a:rPr>
                      <m:t>𝑨</m:t>
                    </m:r>
                  </m:oMath>
                </a14:m>
                <a:r>
                  <a:rPr lang="en-US" sz="2400" b="1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</a:t>
                </a: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(</a:t>
                </a:r>
                <a:r>
                  <a:rPr lang="en-US" sz="2400" u="sng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make norm of cols equal</a:t>
                </a: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)</a:t>
                </a:r>
                <a:endParaRPr lang="en-US" sz="2400" b="1" dirty="0">
                  <a:latin typeface="Calibri" pitchFamily="34" charset="0"/>
                  <a:ea typeface="Calibri" pitchFamily="34" charset="0"/>
                  <a:cs typeface="Times New Roman" pitchFamily="18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   If at any point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𝐝𝐛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latin typeface="Cambria Math" charset="0"/>
                            <a:ea typeface="Calibri" pitchFamily="34" charset="0"/>
                            <a:cs typeface="Times New Roman" pitchFamily="18" charset="0"/>
                          </a:rPr>
                          <m:t>𝑨</m:t>
                        </m:r>
                      </m:e>
                    </m:d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&lt;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𝝐</m:t>
                    </m:r>
                  </m:oMath>
                </a14:m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, output the scaling so far.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   Else, output: </a:t>
                </a:r>
                <a:r>
                  <a:rPr lang="en-US" sz="2400" b="1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no scaling.</a:t>
                </a:r>
                <a:endParaRPr lang="en-US" sz="2400" dirty="0">
                  <a:latin typeface="Calibri" pitchFamily="34" charset="0"/>
                  <a:ea typeface="Calibri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1560" y="1768748"/>
                <a:ext cx="7992888" cy="2308324"/>
              </a:xfrm>
              <a:prstGeom prst="rect">
                <a:avLst/>
              </a:prstGeom>
              <a:blipFill>
                <a:blip r:embed="rId4"/>
                <a:stretch>
                  <a:fillRect l="-1066" t="-1837" b="-4724"/>
                </a:stretch>
              </a:blip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D0BC74E-9699-4625-94B8-7F01273A9991}"/>
                  </a:ext>
                </a:extLst>
              </p:cNvPr>
              <p:cNvSpPr txBox="1"/>
              <p:nvPr/>
            </p:nvSpPr>
            <p:spPr bwMode="auto">
              <a:xfrm>
                <a:off x="467544" y="4509120"/>
                <a:ext cx="8064896" cy="193899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400" b="1" dirty="0">
                    <a:solidFill>
                      <a:srgbClr val="800000"/>
                    </a:solidFill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Questions: </a:t>
                </a:r>
              </a:p>
              <a:p>
                <a:pPr marL="800100" lvl="1" indent="-3429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Are we making progress at all?</a:t>
                </a:r>
              </a:p>
              <a:p>
                <a:pPr marL="800100" lvl="1" indent="-3429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How do we know when to stop? (Which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𝒌</m:t>
                    </m:r>
                  </m:oMath>
                </a14:m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?)</a:t>
                </a:r>
              </a:p>
              <a:p>
                <a:pPr marL="800100" lvl="1" indent="-3429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Is there 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𝝐</m:t>
                        </m:r>
                      </m:e>
                      <m:sub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such that if can scale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𝝐</m:t>
                        </m:r>
                      </m:e>
                      <m:sub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then can scale for any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𝝐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?</m:t>
                    </m:r>
                  </m:oMath>
                </a14:m>
                <a:endParaRPr lang="en-US" sz="2400" dirty="0">
                  <a:latin typeface="Calibri" pitchFamily="34" charset="0"/>
                  <a:ea typeface="Calibri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D0BC74E-9699-4625-94B8-7F01273A99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7544" y="4509120"/>
                <a:ext cx="8064896" cy="1938992"/>
              </a:xfrm>
              <a:prstGeom prst="rect">
                <a:avLst/>
              </a:prstGeom>
              <a:blipFill>
                <a:blip r:embed="rId5"/>
                <a:stretch>
                  <a:fillRect l="-1132" t="-2188" b="-5938"/>
                </a:stretch>
              </a:blip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821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10" grpId="0" animBg="1"/>
    </p:bldLst>
  </p:timing>
</p:sld>
</file>

<file path=ppt/theme/theme1.xml><?xml version="1.0" encoding="utf-8"?>
<a:theme xmlns:a="http://schemas.openxmlformats.org/drawingml/2006/main" name="Apresentando o PowerPoint 2010">
  <a:themeElements>
    <a:clrScheme name="Fresh">
      <a:dk1>
        <a:srgbClr val="262626"/>
      </a:dk1>
      <a:lt1>
        <a:sysClr val="window" lastClr="FFFFFF"/>
      </a:lt1>
      <a:dk2>
        <a:srgbClr val="595959"/>
      </a:dk2>
      <a:lt2>
        <a:srgbClr val="EEECE1"/>
      </a:lt2>
      <a:accent1>
        <a:srgbClr val="F4891E"/>
      </a:accent1>
      <a:accent2>
        <a:srgbClr val="7BCF27"/>
      </a:accent2>
      <a:accent3>
        <a:srgbClr val="9BBB59"/>
      </a:accent3>
      <a:accent4>
        <a:srgbClr val="00B0F0"/>
      </a:accent4>
      <a:accent5>
        <a:srgbClr val="4BACC6"/>
      </a:accent5>
      <a:accent6>
        <a:srgbClr val="F79646"/>
      </a:accent6>
      <a:hlink>
        <a:srgbClr val="00B0F0"/>
      </a:hlink>
      <a:folHlink>
        <a:srgbClr val="F4891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solidFill>
          <a:srgbClr val="FFFFFF"/>
        </a:solidFill>
        <a:ln w="9525">
          <a:solidFill>
            <a:srgbClr val="FFFFFF"/>
          </a:solidFill>
          <a:miter lim="800000"/>
          <a:headEnd/>
          <a:tailEnd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Calibri" pitchFamily="34" charset="0"/>
            <a:cs typeface="Times New Roman" pitchFamily="18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4471</Words>
  <Application>Microsoft Office PowerPoint</Application>
  <PresentationFormat>On-screen Show (4:3)</PresentationFormat>
  <Paragraphs>587</Paragraphs>
  <Slides>46</Slides>
  <Notes>46</Notes>
  <HiddenSlides>9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1" baseType="lpstr">
      <vt:lpstr>Arial</vt:lpstr>
      <vt:lpstr>Calibri</vt:lpstr>
      <vt:lpstr>Cambria Math</vt:lpstr>
      <vt:lpstr>Georgia</vt:lpstr>
      <vt:lpstr>Apresentando o PowerPoint 2010</vt:lpstr>
      <vt:lpstr>PowerPoint Presentation</vt:lpstr>
      <vt:lpstr>Today </vt:lpstr>
      <vt:lpstr>Scaling Problems - Motivation</vt:lpstr>
      <vt:lpstr>Alternating Minimization - Motivation</vt:lpstr>
      <vt:lpstr>Alternating Minimization - Setup</vt:lpstr>
      <vt:lpstr>Alternating Minimization - Heuristics</vt:lpstr>
      <vt:lpstr>Matrix Balancing</vt:lpstr>
      <vt:lpstr>Matrix Balancing - examples</vt:lpstr>
      <vt:lpstr>Matrix Balancing – Algorithm S</vt:lpstr>
      <vt:lpstr>Algorithm S – Two Examples</vt:lpstr>
      <vt:lpstr>Edmonds’ approach to PM &amp; PIT</vt:lpstr>
      <vt:lpstr>Edmonds’ approach to PM &amp; PIT</vt:lpstr>
      <vt:lpstr>Edmonds’ approach to PM &amp; PIT</vt:lpstr>
      <vt:lpstr>Gurvits’ approach to PIT</vt:lpstr>
      <vt:lpstr>Gurvits’ approach to PIT</vt:lpstr>
      <vt:lpstr>Quantum Operators – Definition </vt:lpstr>
      <vt:lpstr>Operator balancing</vt:lpstr>
      <vt:lpstr>Operator Balancing – Algorithm G</vt:lpstr>
      <vt:lpstr>Analysis – General Approach</vt:lpstr>
      <vt:lpstr>Analysis – Revisited (matrix scaling)</vt:lpstr>
      <vt:lpstr>Invariants – Matrix Scaling</vt:lpstr>
      <vt:lpstr>Algorithm S – Analysis</vt:lpstr>
      <vt:lpstr>Invariants – Operator Scaling</vt:lpstr>
      <vt:lpstr>Algorithm G – Analysis</vt:lpstr>
      <vt:lpstr>Have we solved PIT? </vt:lpstr>
      <vt:lpstr>Have we solved PIT? </vt:lpstr>
      <vt:lpstr>Have we solved PIT? </vt:lpstr>
      <vt:lpstr>Cohn + Hilbert-Mumford </vt:lpstr>
      <vt:lpstr>Cohn + Hilbert-Mumford </vt:lpstr>
      <vt:lpstr>Cohn + Hilbert-Mumford </vt:lpstr>
      <vt:lpstr>(Recap) Hilbert’s Foundational Results </vt:lpstr>
      <vt:lpstr>Kempf-Ness &amp; Non-commutative duality </vt:lpstr>
      <vt:lpstr>Computing the Moment Map </vt:lpstr>
      <vt:lpstr>Computing the Moment Map </vt:lpstr>
      <vt:lpstr>Lower bound for Moment Map &amp; Null Cone </vt:lpstr>
      <vt:lpstr>Operator Balancing – Summary</vt:lpstr>
      <vt:lpstr>Algorithm S – Primal dual approach</vt:lpstr>
      <vt:lpstr>Algorithm G – Primal-dual approach</vt:lpstr>
      <vt:lpstr>Invariant Theory – Orbit Closure Intersection</vt:lpstr>
      <vt:lpstr>What do we need to do?</vt:lpstr>
      <vt:lpstr>Our Setting: Tensor Scaling Problem </vt:lpstr>
      <vt:lpstr>Quantum Setting </vt:lpstr>
      <vt:lpstr>Our Results</vt:lpstr>
      <vt:lpstr>Invariants – Matrix Scaling</vt:lpstr>
      <vt:lpstr>Algorithm S – Analysis</vt:lpstr>
      <vt:lpstr>Invariants – Operator Scaling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cp:lastPrinted>2016-10-10T12:01:52Z</cp:lastPrinted>
  <dcterms:created xsi:type="dcterms:W3CDTF">2010-07-20T18:30:39Z</dcterms:created>
  <dcterms:modified xsi:type="dcterms:W3CDTF">2021-10-12T15:42:18Z</dcterms:modified>
</cp:coreProperties>
</file>